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handoutMasterIdLst>
    <p:handoutMasterId r:id="rId12"/>
  </p:handoutMasterIdLst>
  <p:sldIdLst>
    <p:sldId id="256" r:id="rId2"/>
    <p:sldId id="299" r:id="rId3"/>
    <p:sldId id="300" r:id="rId4"/>
    <p:sldId id="305" r:id="rId5"/>
    <p:sldId id="307" r:id="rId6"/>
    <p:sldId id="287" r:id="rId7"/>
    <p:sldId id="303" r:id="rId8"/>
    <p:sldId id="306" r:id="rId9"/>
    <p:sldId id="302"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00"/>
    <a:srgbClr val="FFFF99"/>
    <a:srgbClr val="FFCC00"/>
    <a:srgbClr val="FF9933"/>
    <a:srgbClr val="FF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5789" autoAdjust="0"/>
  </p:normalViewPr>
  <p:slideViewPr>
    <p:cSldViewPr>
      <p:cViewPr>
        <p:scale>
          <a:sx n="66" d="100"/>
          <a:sy n="66" d="100"/>
        </p:scale>
        <p:origin x="-1446" y="-9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
    </p:cViewPr>
  </p:sorterViewPr>
  <p:notesViewPr>
    <p:cSldViewPr>
      <p:cViewPr varScale="1">
        <p:scale>
          <a:sx n="53" d="100"/>
          <a:sy n="53" d="100"/>
        </p:scale>
        <p:origin x="-268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65D52-4557-48F8-B9EE-2009AD4E94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DC509C5-A0BC-4A46-BB73-4B5CE52897AC}">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M</a:t>
          </a:r>
          <a:r>
            <a:rPr lang="en-GB" sz="1600" b="1" dirty="0" smtClean="0">
              <a:solidFill>
                <a:schemeClr val="tx1">
                  <a:lumMod val="75000"/>
                  <a:lumOff val="25000"/>
                </a:schemeClr>
              </a:solidFill>
              <a:latin typeface="Arial" pitchFamily="34" charset="0"/>
              <a:cs typeface="Arial" pitchFamily="34" charset="0"/>
            </a:rPr>
            <a:t>y health, my future</a:t>
          </a:r>
          <a:endParaRPr lang="en-GB" sz="1600" b="1" dirty="0"/>
        </a:p>
      </dgm:t>
    </dgm:pt>
    <dgm:pt modelId="{F0AB47F2-E7D8-433C-B1A1-217BC1AD4921}" type="parTrans" cxnId="{13F470AF-00BA-4267-88FE-5CF07483B30D}">
      <dgm:prSet/>
      <dgm:spPr/>
      <dgm:t>
        <a:bodyPr/>
        <a:lstStyle/>
        <a:p>
          <a:pPr algn="l"/>
          <a:endParaRPr lang="en-GB" sz="1000"/>
        </a:p>
      </dgm:t>
    </dgm:pt>
    <dgm:pt modelId="{E54DE225-FDEC-4D79-AB36-527AFDACEA44}" type="sibTrans" cxnId="{13F470AF-00BA-4267-88FE-5CF07483B30D}">
      <dgm:prSet/>
      <dgm:spPr/>
      <dgm:t>
        <a:bodyPr/>
        <a:lstStyle/>
        <a:p>
          <a:pPr algn="l"/>
          <a:endParaRPr lang="en-GB" sz="1000"/>
        </a:p>
      </dgm:t>
    </dgm:pt>
    <dgm:pt modelId="{7EE1D964-9F3E-4036-920B-588F823016CF}">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Y</a:t>
          </a:r>
          <a:r>
            <a:rPr lang="en-GB" sz="1600" b="1" dirty="0" smtClean="0">
              <a:solidFill>
                <a:schemeClr val="tx1">
                  <a:lumMod val="75000"/>
                  <a:lumOff val="25000"/>
                </a:schemeClr>
              </a:solidFill>
              <a:latin typeface="Arial" pitchFamily="34" charset="0"/>
              <a:cs typeface="Arial" pitchFamily="34" charset="0"/>
            </a:rPr>
            <a:t>OLO (You Only Live Once)</a:t>
          </a:r>
          <a:endParaRPr lang="en-GB" sz="1600" b="1" dirty="0"/>
        </a:p>
      </dgm:t>
    </dgm:pt>
    <dgm:pt modelId="{3CDA08BF-33C6-4A76-BF3D-13C4EBFF58BC}" type="parTrans" cxnId="{554EFE14-7404-4FDE-97E9-65F2EF77798A}">
      <dgm:prSet/>
      <dgm:spPr/>
      <dgm:t>
        <a:bodyPr/>
        <a:lstStyle/>
        <a:p>
          <a:pPr algn="l"/>
          <a:endParaRPr lang="en-GB" sz="1000"/>
        </a:p>
      </dgm:t>
    </dgm:pt>
    <dgm:pt modelId="{9620D03B-4395-4022-A3C0-6FF5A689C82A}" type="sibTrans" cxnId="{554EFE14-7404-4FDE-97E9-65F2EF77798A}">
      <dgm:prSet/>
      <dgm:spPr/>
      <dgm:t>
        <a:bodyPr/>
        <a:lstStyle/>
        <a:p>
          <a:pPr algn="l"/>
          <a:endParaRPr lang="en-GB" sz="1000"/>
        </a:p>
      </dgm:t>
    </dgm:pt>
    <dgm:pt modelId="{3D226809-7016-459D-9B76-246498B091E7}">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A</a:t>
          </a:r>
          <a:r>
            <a:rPr lang="en-GB" sz="1600" b="1" dirty="0" smtClean="0">
              <a:solidFill>
                <a:schemeClr val="tx1">
                  <a:lumMod val="75000"/>
                  <a:lumOff val="25000"/>
                </a:schemeClr>
              </a:solidFill>
              <a:latin typeface="Arial" pitchFamily="34" charset="0"/>
              <a:cs typeface="Arial" pitchFamily="34" charset="0"/>
            </a:rPr>
            <a:t>cne and more</a:t>
          </a:r>
          <a:endParaRPr lang="en-GB" sz="1600" b="1" dirty="0"/>
        </a:p>
      </dgm:t>
    </dgm:pt>
    <dgm:pt modelId="{9D6FB076-50E9-4A66-8981-72024A856223}" type="parTrans" cxnId="{B3F3E800-AA27-45AE-8A4A-7529B03E1816}">
      <dgm:prSet/>
      <dgm:spPr/>
      <dgm:t>
        <a:bodyPr/>
        <a:lstStyle/>
        <a:p>
          <a:pPr algn="l"/>
          <a:endParaRPr lang="en-GB" sz="1000"/>
        </a:p>
      </dgm:t>
    </dgm:pt>
    <dgm:pt modelId="{D1A80D60-5318-46DE-BB3C-1B79C6C1A402}" type="sibTrans" cxnId="{B3F3E800-AA27-45AE-8A4A-7529B03E1816}">
      <dgm:prSet/>
      <dgm:spPr/>
      <dgm:t>
        <a:bodyPr/>
        <a:lstStyle/>
        <a:p>
          <a:pPr algn="l"/>
          <a:endParaRPr lang="en-GB" sz="1000"/>
        </a:p>
      </dgm:t>
    </dgm:pt>
    <dgm:pt modelId="{B116273B-FD64-40FF-9F54-17E9C4F771EC}">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O</a:t>
          </a:r>
          <a:r>
            <a:rPr lang="en-GB" sz="1600" b="1" dirty="0" smtClean="0">
              <a:solidFill>
                <a:schemeClr val="tx1">
                  <a:lumMod val="75000"/>
                  <a:lumOff val="25000"/>
                </a:schemeClr>
              </a:solidFill>
              <a:latin typeface="Arial" pitchFamily="34" charset="0"/>
              <a:cs typeface="Arial" pitchFamily="34" charset="0"/>
            </a:rPr>
            <a:t>vercome the fear of self care</a:t>
          </a:r>
          <a:endParaRPr lang="en-GB" sz="1600" b="1" dirty="0"/>
        </a:p>
      </dgm:t>
    </dgm:pt>
    <dgm:pt modelId="{E9D69927-787D-42F1-A992-EDE16B61FFD4}" type="parTrans" cxnId="{CCF4C09B-7BAA-4CB7-8FF6-EF246901E03B}">
      <dgm:prSet/>
      <dgm:spPr/>
      <dgm:t>
        <a:bodyPr/>
        <a:lstStyle/>
        <a:p>
          <a:pPr algn="l"/>
          <a:endParaRPr lang="en-GB" sz="1000"/>
        </a:p>
      </dgm:t>
    </dgm:pt>
    <dgm:pt modelId="{E161ED67-4E57-4D6E-ABE3-66A648DED50E}" type="sibTrans" cxnId="{CCF4C09B-7BAA-4CB7-8FF6-EF246901E03B}">
      <dgm:prSet/>
      <dgm:spPr/>
      <dgm:t>
        <a:bodyPr/>
        <a:lstStyle/>
        <a:p>
          <a:pPr algn="l"/>
          <a:endParaRPr lang="en-GB" sz="1000"/>
        </a:p>
      </dgm:t>
    </dgm:pt>
    <dgm:pt modelId="{2FCB2F05-782B-45CC-B968-C5A48EE7D4FF}">
      <dgm:prSet phldrT="[Text]" custT="1"/>
      <dgm:spPr/>
      <dgm:t>
        <a:bodyPr/>
        <a:lstStyle/>
        <a:p>
          <a:pPr algn="l"/>
          <a:r>
            <a:rPr lang="en-GB" sz="1000" dirty="0" smtClean="0">
              <a:solidFill>
                <a:schemeClr val="tx1"/>
              </a:solidFill>
              <a:latin typeface="Arial" pitchFamily="34" charset="0"/>
              <a:cs typeface="Arial" pitchFamily="34" charset="0"/>
            </a:rPr>
            <a:t>Prevention is better than cure. Staying healthy starts with knowledge about the daily choices we make and the lifestyles we adopt throughout life – take a minute to find out what you can do for yourself, your children, your partners and your parents</a:t>
          </a:r>
          <a:endParaRPr lang="en-GB" sz="1000" dirty="0">
            <a:solidFill>
              <a:schemeClr val="tx1"/>
            </a:solidFill>
          </a:endParaRPr>
        </a:p>
      </dgm:t>
    </dgm:pt>
    <dgm:pt modelId="{00356AB9-3EC9-4FCD-9C78-16F3A65746C3}" type="parTrans" cxnId="{281CF904-DE7C-4877-B4CE-0DB9882FDFBB}">
      <dgm:prSet/>
      <dgm:spPr/>
      <dgm:t>
        <a:bodyPr/>
        <a:lstStyle/>
        <a:p>
          <a:pPr algn="l"/>
          <a:endParaRPr lang="en-GB" sz="1000"/>
        </a:p>
      </dgm:t>
    </dgm:pt>
    <dgm:pt modelId="{F359DCF7-ED92-4F55-B49E-2B98550473A8}" type="sibTrans" cxnId="{281CF904-DE7C-4877-B4CE-0DB9882FDFBB}">
      <dgm:prSet/>
      <dgm:spPr/>
      <dgm:t>
        <a:bodyPr/>
        <a:lstStyle/>
        <a:p>
          <a:pPr algn="l"/>
          <a:endParaRPr lang="en-GB" sz="1000"/>
        </a:p>
      </dgm:t>
    </dgm:pt>
    <dgm:pt modelId="{4275F753-111A-4685-BC03-0E24098380D8}">
      <dgm:prSet phldrT="[Text]" custT="1"/>
      <dgm:spPr/>
      <dgm:t>
        <a:bodyPr/>
        <a:lstStyle/>
        <a:p>
          <a:pPr algn="l"/>
          <a:r>
            <a:rPr lang="en-GB" sz="1000" dirty="0" smtClean="0">
              <a:solidFill>
                <a:schemeClr val="tx1"/>
              </a:solidFill>
              <a:latin typeface="Arial" pitchFamily="34" charset="0"/>
              <a:cs typeface="Arial" pitchFamily="34" charset="0"/>
            </a:rPr>
            <a:t>Make it count, make it safe, make it through your life</a:t>
          </a:r>
          <a:endParaRPr lang="en-GB" sz="1000" dirty="0">
            <a:solidFill>
              <a:schemeClr val="tx1"/>
            </a:solidFill>
          </a:endParaRPr>
        </a:p>
      </dgm:t>
    </dgm:pt>
    <dgm:pt modelId="{57AA719B-1862-4D10-9EF7-2F0BBCB3881F}" type="parTrans" cxnId="{684C1713-AF40-424E-A307-23868363937E}">
      <dgm:prSet/>
      <dgm:spPr/>
      <dgm:t>
        <a:bodyPr/>
        <a:lstStyle/>
        <a:p>
          <a:pPr algn="l"/>
          <a:endParaRPr lang="en-GB" sz="1000"/>
        </a:p>
      </dgm:t>
    </dgm:pt>
    <dgm:pt modelId="{A7F42A32-4979-41D2-B1CD-39E3FEF87358}" type="sibTrans" cxnId="{684C1713-AF40-424E-A307-23868363937E}">
      <dgm:prSet/>
      <dgm:spPr/>
      <dgm:t>
        <a:bodyPr/>
        <a:lstStyle/>
        <a:p>
          <a:pPr algn="l"/>
          <a:endParaRPr lang="en-GB" sz="1000"/>
        </a:p>
      </dgm:t>
    </dgm:pt>
    <dgm:pt modelId="{36E30231-0399-4E27-B65B-EC7A06097C56}">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C</a:t>
          </a:r>
          <a:r>
            <a:rPr lang="en-GB" sz="1600" b="1" dirty="0" smtClean="0">
              <a:solidFill>
                <a:schemeClr val="tx1">
                  <a:lumMod val="75000"/>
                  <a:lumOff val="25000"/>
                </a:schemeClr>
              </a:solidFill>
              <a:latin typeface="Arial" pitchFamily="34" charset="0"/>
              <a:cs typeface="Arial" pitchFamily="34" charset="0"/>
            </a:rPr>
            <a:t>hildren first</a:t>
          </a:r>
          <a:endParaRPr lang="en-GB" sz="1600" b="1" dirty="0"/>
        </a:p>
      </dgm:t>
    </dgm:pt>
    <dgm:pt modelId="{631CE776-52BC-4F76-9EC0-86D135694EA0}" type="parTrans" cxnId="{E5A2140B-ACB3-4A5A-BAFF-D76BC0955EC0}">
      <dgm:prSet/>
      <dgm:spPr/>
      <dgm:t>
        <a:bodyPr/>
        <a:lstStyle/>
        <a:p>
          <a:pPr algn="l"/>
          <a:endParaRPr lang="en-GB" sz="1000"/>
        </a:p>
      </dgm:t>
    </dgm:pt>
    <dgm:pt modelId="{C64DB11B-824F-44A2-9441-88BEFEEB73FA}" type="sibTrans" cxnId="{E5A2140B-ACB3-4A5A-BAFF-D76BC0955EC0}">
      <dgm:prSet/>
      <dgm:spPr/>
      <dgm:t>
        <a:bodyPr/>
        <a:lstStyle/>
        <a:p>
          <a:pPr algn="l"/>
          <a:endParaRPr lang="en-GB" sz="1000"/>
        </a:p>
      </dgm:t>
    </dgm:pt>
    <dgm:pt modelId="{F543B9DE-FC50-46C7-B3E9-541F1AB6EE94}">
      <dgm:prSet phldrT="[Text]" custT="1"/>
      <dgm:spPr/>
      <dgm:t>
        <a:bodyPr/>
        <a:lstStyle/>
        <a:p>
          <a:pPr algn="l"/>
          <a:r>
            <a:rPr lang="en-GB" sz="1000" dirty="0" smtClean="0">
              <a:solidFill>
                <a:schemeClr val="tx1"/>
              </a:solidFill>
              <a:latin typeface="Arial" pitchFamily="34" charset="0"/>
              <a:cs typeface="Arial" pitchFamily="34" charset="0"/>
            </a:rPr>
            <a:t>Education on self care starts with kids. Children make the best teachers when they’ve soaked up health knowledge from an early age</a:t>
          </a:r>
          <a:endParaRPr lang="en-GB" sz="1000" dirty="0">
            <a:solidFill>
              <a:schemeClr val="tx1"/>
            </a:solidFill>
          </a:endParaRPr>
        </a:p>
      </dgm:t>
    </dgm:pt>
    <dgm:pt modelId="{24208786-03B7-4424-A42D-1C73BEA8AD24}" type="parTrans" cxnId="{A44CF7F5-26C1-4F81-9D3E-D2C7567C2AF3}">
      <dgm:prSet/>
      <dgm:spPr/>
      <dgm:t>
        <a:bodyPr/>
        <a:lstStyle/>
        <a:p>
          <a:pPr algn="l"/>
          <a:endParaRPr lang="en-GB" sz="1000"/>
        </a:p>
      </dgm:t>
    </dgm:pt>
    <dgm:pt modelId="{FD41231A-0EBA-441E-924A-D1A1D8D1B9C9}" type="sibTrans" cxnId="{A44CF7F5-26C1-4F81-9D3E-D2C7567C2AF3}">
      <dgm:prSet/>
      <dgm:spPr/>
      <dgm:t>
        <a:bodyPr/>
        <a:lstStyle/>
        <a:p>
          <a:pPr algn="l"/>
          <a:endParaRPr lang="en-GB" sz="1000"/>
        </a:p>
      </dgm:t>
    </dgm:pt>
    <dgm:pt modelId="{7E994B06-DDB8-443F-8389-F1102012C69F}">
      <dgm:prSet phldrT="[Text]" custT="1"/>
      <dgm:spPr/>
      <dgm:t>
        <a:bodyPr/>
        <a:lstStyle/>
        <a:p>
          <a:pPr algn="l"/>
          <a:r>
            <a:rPr lang="en-GB" sz="1000" dirty="0" smtClean="0">
              <a:solidFill>
                <a:schemeClr val="tx1"/>
              </a:solidFill>
              <a:latin typeface="Arial" pitchFamily="34" charset="0"/>
              <a:cs typeface="Arial" pitchFamily="34" charset="0"/>
            </a:rPr>
            <a:t>You start to lay down the foundations of future behaviour in your teens so look at how health can become a part of your daily routine</a:t>
          </a:r>
          <a:endParaRPr lang="en-GB" sz="1000" dirty="0">
            <a:solidFill>
              <a:schemeClr val="tx1"/>
            </a:solidFill>
          </a:endParaRPr>
        </a:p>
      </dgm:t>
    </dgm:pt>
    <dgm:pt modelId="{3F1BE430-759C-4CB1-9DE7-DEB7CAEC0C8E}" type="parTrans" cxnId="{58C74F10-5238-4344-97FA-2A93F35A96BB}">
      <dgm:prSet/>
      <dgm:spPr/>
      <dgm:t>
        <a:bodyPr/>
        <a:lstStyle/>
        <a:p>
          <a:pPr algn="l"/>
          <a:endParaRPr lang="en-GB" sz="1000"/>
        </a:p>
      </dgm:t>
    </dgm:pt>
    <dgm:pt modelId="{1A824FBE-71BC-45B5-9229-C76AA58291C3}" type="sibTrans" cxnId="{58C74F10-5238-4344-97FA-2A93F35A96BB}">
      <dgm:prSet/>
      <dgm:spPr/>
      <dgm:t>
        <a:bodyPr/>
        <a:lstStyle/>
        <a:p>
          <a:pPr algn="l"/>
          <a:endParaRPr lang="en-GB" sz="1000"/>
        </a:p>
      </dgm:t>
    </dgm:pt>
    <dgm:pt modelId="{A90B1A9B-B04A-4A5A-B1A3-6E4E905476F3}">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R</a:t>
          </a:r>
          <a:r>
            <a:rPr lang="en-GB" sz="1600" b="1" dirty="0" smtClean="0">
              <a:solidFill>
                <a:schemeClr val="tx1">
                  <a:lumMod val="75000"/>
                  <a:lumOff val="25000"/>
                </a:schemeClr>
              </a:solidFill>
              <a:latin typeface="Arial" pitchFamily="34" charset="0"/>
              <a:cs typeface="Arial" pitchFamily="34" charset="0"/>
            </a:rPr>
            <a:t>each for a century</a:t>
          </a:r>
          <a:endParaRPr lang="en-GB" sz="1600" b="1" dirty="0"/>
        </a:p>
      </dgm:t>
    </dgm:pt>
    <dgm:pt modelId="{6BEC2EA9-AAAF-4AD5-ABF9-5971084A18DE}" type="parTrans" cxnId="{0F9867F2-CBF0-4364-8E86-1936D77C7AB4}">
      <dgm:prSet/>
      <dgm:spPr/>
      <dgm:t>
        <a:bodyPr/>
        <a:lstStyle/>
        <a:p>
          <a:pPr algn="l"/>
          <a:endParaRPr lang="en-GB" sz="1000"/>
        </a:p>
      </dgm:t>
    </dgm:pt>
    <dgm:pt modelId="{BABC3A0E-2126-4B80-8689-EE59FB5B0946}" type="sibTrans" cxnId="{0F9867F2-CBF0-4364-8E86-1936D77C7AB4}">
      <dgm:prSet/>
      <dgm:spPr/>
      <dgm:t>
        <a:bodyPr/>
        <a:lstStyle/>
        <a:p>
          <a:pPr algn="l"/>
          <a:endParaRPr lang="en-GB" sz="1000"/>
        </a:p>
      </dgm:t>
    </dgm:pt>
    <dgm:pt modelId="{726F859D-F939-40AF-8684-809B4042F2DF}">
      <dgm:prSet phldrT="[Text]" custT="1"/>
      <dgm:spPr/>
      <dgm:t>
        <a:bodyPr/>
        <a:lstStyle/>
        <a:p>
          <a:pPr algn="l"/>
          <a:r>
            <a:rPr lang="en-GB" sz="1000" dirty="0" smtClean="0">
              <a:solidFill>
                <a:schemeClr val="tx1"/>
              </a:solidFill>
              <a:latin typeface="Arial" pitchFamily="34" charset="0"/>
              <a:cs typeface="Arial" pitchFamily="34" charset="0"/>
            </a:rPr>
            <a:t>Soon 100 will be the new 60, so how will you want to feel? Start early and look after yourself and health. Take care to make sure you have your NHS when you need it</a:t>
          </a:r>
          <a:endParaRPr lang="en-GB" sz="1000" dirty="0">
            <a:solidFill>
              <a:schemeClr val="tx1"/>
            </a:solidFill>
          </a:endParaRPr>
        </a:p>
      </dgm:t>
    </dgm:pt>
    <dgm:pt modelId="{2203F83A-54C1-457D-8FB1-0CB1E456868D}" type="parTrans" cxnId="{DF662009-1AB2-4459-AAE6-DD65C8793017}">
      <dgm:prSet/>
      <dgm:spPr/>
      <dgm:t>
        <a:bodyPr/>
        <a:lstStyle/>
        <a:p>
          <a:pPr algn="l"/>
          <a:endParaRPr lang="en-GB" sz="1000"/>
        </a:p>
      </dgm:t>
    </dgm:pt>
    <dgm:pt modelId="{3D985B42-D5A3-414D-8839-3D368E92706B}" type="sibTrans" cxnId="{DF662009-1AB2-4459-AAE6-DD65C8793017}">
      <dgm:prSet/>
      <dgm:spPr/>
      <dgm:t>
        <a:bodyPr/>
        <a:lstStyle/>
        <a:p>
          <a:pPr algn="l"/>
          <a:endParaRPr lang="en-GB" sz="1000"/>
        </a:p>
      </dgm:t>
    </dgm:pt>
    <dgm:pt modelId="{BDB36835-7931-4EFF-8847-7312AF5A877B}">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E</a:t>
          </a:r>
          <a:r>
            <a:rPr lang="en-GB" sz="1600" b="1" dirty="0" smtClean="0">
              <a:solidFill>
                <a:schemeClr val="tx1">
                  <a:lumMod val="75000"/>
                  <a:lumOff val="25000"/>
                </a:schemeClr>
              </a:solidFill>
              <a:latin typeface="Arial" pitchFamily="34" charset="0"/>
              <a:cs typeface="Arial" pitchFamily="34" charset="0"/>
            </a:rPr>
            <a:t>ducation is not just for kids</a:t>
          </a:r>
          <a:endParaRPr lang="en-GB" sz="1600" b="1" dirty="0"/>
        </a:p>
      </dgm:t>
    </dgm:pt>
    <dgm:pt modelId="{45219ADD-8BFA-4215-807B-5F393F20B998}" type="parTrans" cxnId="{46B9ED88-E6FE-4D00-A0F1-08EBCE7378A2}">
      <dgm:prSet/>
      <dgm:spPr/>
      <dgm:t>
        <a:bodyPr/>
        <a:lstStyle/>
        <a:p>
          <a:pPr algn="l"/>
          <a:endParaRPr lang="en-GB" sz="1000"/>
        </a:p>
      </dgm:t>
    </dgm:pt>
    <dgm:pt modelId="{38944554-CE66-4001-AC72-D04705671715}" type="sibTrans" cxnId="{46B9ED88-E6FE-4D00-A0F1-08EBCE7378A2}">
      <dgm:prSet/>
      <dgm:spPr/>
      <dgm:t>
        <a:bodyPr/>
        <a:lstStyle/>
        <a:p>
          <a:pPr algn="l"/>
          <a:endParaRPr lang="en-GB" sz="1000"/>
        </a:p>
      </dgm:t>
    </dgm:pt>
    <dgm:pt modelId="{D8772475-C60F-4329-8E7A-DA96134D65D4}">
      <dgm:prSet phldrT="[Text]" custT="1"/>
      <dgm:spPr/>
      <dgm:t>
        <a:bodyPr/>
        <a:lstStyle/>
        <a:p>
          <a:pPr algn="l"/>
          <a:r>
            <a:rPr lang="en-GB" sz="1000" dirty="0" smtClean="0">
              <a:solidFill>
                <a:schemeClr val="tx1"/>
              </a:solidFill>
              <a:latin typeface="Arial" pitchFamily="34" charset="0"/>
              <a:cs typeface="Arial" pitchFamily="34" charset="0"/>
            </a:rPr>
            <a:t>Adults can learn how to look after their own health to ensure a long and healthy life</a:t>
          </a:r>
          <a:endParaRPr lang="en-GB" sz="1000" dirty="0">
            <a:solidFill>
              <a:schemeClr val="tx1"/>
            </a:solidFill>
          </a:endParaRPr>
        </a:p>
      </dgm:t>
    </dgm:pt>
    <dgm:pt modelId="{6466F619-8C07-470E-8681-AABBD5E06C0E}" type="parTrans" cxnId="{FB093125-675D-49F0-8935-2275FBBA3449}">
      <dgm:prSet/>
      <dgm:spPr/>
      <dgm:t>
        <a:bodyPr/>
        <a:lstStyle/>
        <a:p>
          <a:pPr algn="l"/>
          <a:endParaRPr lang="en-GB" sz="1000"/>
        </a:p>
      </dgm:t>
    </dgm:pt>
    <dgm:pt modelId="{3A3D4395-DF6D-45B7-8BBF-112E718563B6}" type="sibTrans" cxnId="{FB093125-675D-49F0-8935-2275FBBA3449}">
      <dgm:prSet/>
      <dgm:spPr/>
      <dgm:t>
        <a:bodyPr/>
        <a:lstStyle/>
        <a:p>
          <a:pPr algn="l"/>
          <a:endParaRPr lang="en-GB" sz="1000"/>
        </a:p>
      </dgm:t>
    </dgm:pt>
    <dgm:pt modelId="{C6F09516-1506-42CB-A702-E6998A9F694E}">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N</a:t>
          </a:r>
          <a:r>
            <a:rPr lang="en-GB" sz="1600" b="1" dirty="0" smtClean="0">
              <a:solidFill>
                <a:schemeClr val="tx1">
                  <a:lumMod val="75000"/>
                  <a:lumOff val="25000"/>
                </a:schemeClr>
              </a:solidFill>
              <a:latin typeface="Arial" pitchFamily="34" charset="0"/>
              <a:cs typeface="Arial" pitchFamily="34" charset="0"/>
            </a:rPr>
            <a:t>HS know-how</a:t>
          </a:r>
          <a:endParaRPr lang="en-GB" sz="1600" b="1" dirty="0"/>
        </a:p>
      </dgm:t>
    </dgm:pt>
    <dgm:pt modelId="{95EF8516-B650-4C52-938E-2A91506B33DA}" type="parTrans" cxnId="{E910AEC6-C2A4-4615-8CEC-658396EE8175}">
      <dgm:prSet/>
      <dgm:spPr/>
      <dgm:t>
        <a:bodyPr/>
        <a:lstStyle/>
        <a:p>
          <a:pPr algn="l"/>
          <a:endParaRPr lang="en-GB" sz="1000"/>
        </a:p>
      </dgm:t>
    </dgm:pt>
    <dgm:pt modelId="{36805E4F-0FC2-487D-A724-11F208310C43}" type="sibTrans" cxnId="{E910AEC6-C2A4-4615-8CEC-658396EE8175}">
      <dgm:prSet/>
      <dgm:spPr/>
      <dgm:t>
        <a:bodyPr/>
        <a:lstStyle/>
        <a:p>
          <a:pPr algn="l"/>
          <a:endParaRPr lang="en-GB" sz="1000"/>
        </a:p>
      </dgm:t>
    </dgm:pt>
    <dgm:pt modelId="{9D3F5812-FEF7-4E83-9DCC-27D56E5A7CCA}">
      <dgm:prSet phldrT="[Text]" custT="1"/>
      <dgm:spPr/>
      <dgm:t>
        <a:bodyPr/>
        <a:lstStyle/>
        <a:p>
          <a:pPr algn="l"/>
          <a:r>
            <a:rPr lang="en-GB" sz="1000" dirty="0" smtClean="0">
              <a:solidFill>
                <a:schemeClr val="tx1"/>
              </a:solidFill>
              <a:latin typeface="Arial" pitchFamily="34" charset="0"/>
              <a:cs typeface="Arial" pitchFamily="34" charset="0"/>
            </a:rPr>
            <a:t>The NHS is there when you need help to self care. Check your symptoms on the NHS Choices website or call the NHS </a:t>
          </a:r>
          <a:r>
            <a:rPr lang="en-GB" sz="1000" dirty="0" err="1" smtClean="0">
              <a:solidFill>
                <a:schemeClr val="tx1"/>
              </a:solidFill>
              <a:latin typeface="Arial" pitchFamily="34" charset="0"/>
              <a:cs typeface="Arial" pitchFamily="34" charset="0"/>
            </a:rPr>
            <a:t>helplines</a:t>
          </a:r>
          <a:endParaRPr lang="en-GB" sz="1000" dirty="0">
            <a:solidFill>
              <a:schemeClr val="tx1"/>
            </a:solidFill>
          </a:endParaRPr>
        </a:p>
      </dgm:t>
    </dgm:pt>
    <dgm:pt modelId="{FB71E4D4-D5B9-480B-9CDE-3C50381AC5D0}" type="parTrans" cxnId="{C90DBBB7-D71B-4BE8-9159-D5A32CE85962}">
      <dgm:prSet/>
      <dgm:spPr/>
      <dgm:t>
        <a:bodyPr/>
        <a:lstStyle/>
        <a:p>
          <a:pPr algn="l"/>
          <a:endParaRPr lang="en-GB" sz="1000"/>
        </a:p>
      </dgm:t>
    </dgm:pt>
    <dgm:pt modelId="{2CC19D0F-B49F-4A09-88ED-E1AC6DA6DC28}" type="sibTrans" cxnId="{C90DBBB7-D71B-4BE8-9159-D5A32CE85962}">
      <dgm:prSet/>
      <dgm:spPr/>
      <dgm:t>
        <a:bodyPr/>
        <a:lstStyle/>
        <a:p>
          <a:pPr algn="l"/>
          <a:endParaRPr lang="en-GB" sz="1000"/>
        </a:p>
      </dgm:t>
    </dgm:pt>
    <dgm:pt modelId="{B4FBD9E7-4BD8-458A-9E7B-DBCF41744494}">
      <dgm:prSet phldrT="[Text]" custT="1"/>
      <dgm:spPr/>
      <dgm:t>
        <a:bodyPr/>
        <a:lstStyle/>
        <a:p>
          <a:pPr algn="l"/>
          <a:r>
            <a:rPr lang="en-GB" sz="1000" dirty="0" smtClean="0">
              <a:solidFill>
                <a:schemeClr val="tx1"/>
              </a:solidFill>
              <a:latin typeface="Arial" pitchFamily="34" charset="0"/>
              <a:cs typeface="Arial" pitchFamily="34" charset="0"/>
            </a:rPr>
            <a:t>Symptoms aren’t scary when you know what they are – find out about what’s wrong, learn about what you can do to help yourself and you’ll make the best of your health professional and your NHS</a:t>
          </a:r>
          <a:endParaRPr lang="en-GB" sz="1000" dirty="0">
            <a:solidFill>
              <a:schemeClr val="tx1"/>
            </a:solidFill>
          </a:endParaRPr>
        </a:p>
      </dgm:t>
    </dgm:pt>
    <dgm:pt modelId="{0FED790D-07BC-4DCA-A007-889627275A9F}" type="parTrans" cxnId="{DB647CD3-D329-4E88-96F0-0C64E40F95DC}">
      <dgm:prSet/>
      <dgm:spPr/>
      <dgm:t>
        <a:bodyPr/>
        <a:lstStyle/>
        <a:p>
          <a:pPr algn="l"/>
          <a:endParaRPr lang="en-GB" sz="1000"/>
        </a:p>
      </dgm:t>
    </dgm:pt>
    <dgm:pt modelId="{96C0F897-F8C9-43BA-9FD2-D6B6F91D8AAB}" type="sibTrans" cxnId="{DB647CD3-D329-4E88-96F0-0C64E40F95DC}">
      <dgm:prSet/>
      <dgm:spPr/>
      <dgm:t>
        <a:bodyPr/>
        <a:lstStyle/>
        <a:p>
          <a:pPr algn="l"/>
          <a:endParaRPr lang="en-GB" sz="1000"/>
        </a:p>
      </dgm:t>
    </dgm:pt>
    <dgm:pt modelId="{BF817547-9C3F-4B91-A786-D15842C6504B}">
      <dgm:prSet phldrT="[Text]" custT="1"/>
      <dgm:spPr>
        <a:solidFill>
          <a:schemeClr val="bg2">
            <a:lumMod val="75000"/>
          </a:schemeClr>
        </a:solidFill>
      </dgm:spPr>
      <dgm:t>
        <a:bodyPr/>
        <a:lstStyle/>
        <a:p>
          <a:pPr algn="l"/>
          <a:r>
            <a:rPr lang="en-GB" sz="1600" b="1" dirty="0" smtClean="0">
              <a:solidFill>
                <a:srgbClr val="7030A0"/>
              </a:solidFill>
              <a:latin typeface="Arial" pitchFamily="34" charset="0"/>
              <a:cs typeface="Arial" pitchFamily="34" charset="0"/>
            </a:rPr>
            <a:t>W</a:t>
          </a:r>
          <a:r>
            <a:rPr lang="en-GB" sz="1600" b="1" dirty="0" smtClean="0">
              <a:solidFill>
                <a:schemeClr val="tx1">
                  <a:lumMod val="75000"/>
                  <a:lumOff val="25000"/>
                </a:schemeClr>
              </a:solidFill>
              <a:latin typeface="Arial" pitchFamily="34" charset="0"/>
              <a:cs typeface="Arial" pitchFamily="34" charset="0"/>
            </a:rPr>
            <a:t>hen you’re poorly, there’s no place like home</a:t>
          </a:r>
          <a:endParaRPr lang="en-GB" sz="1600" b="1" dirty="0"/>
        </a:p>
      </dgm:t>
    </dgm:pt>
    <dgm:pt modelId="{29493AAA-1C64-4F27-A0FE-4C409115B098}" type="parTrans" cxnId="{48DE08E3-7DA2-433C-84EC-3C786456FDC2}">
      <dgm:prSet/>
      <dgm:spPr/>
      <dgm:t>
        <a:bodyPr/>
        <a:lstStyle/>
        <a:p>
          <a:pPr algn="l"/>
          <a:endParaRPr lang="en-GB" sz="1000"/>
        </a:p>
      </dgm:t>
    </dgm:pt>
    <dgm:pt modelId="{8C5DD1F3-D054-4EF4-B563-B3BEE71498EB}" type="sibTrans" cxnId="{48DE08E3-7DA2-433C-84EC-3C786456FDC2}">
      <dgm:prSet/>
      <dgm:spPr/>
      <dgm:t>
        <a:bodyPr/>
        <a:lstStyle/>
        <a:p>
          <a:pPr algn="l"/>
          <a:endParaRPr lang="en-GB" sz="1000"/>
        </a:p>
      </dgm:t>
    </dgm:pt>
    <dgm:pt modelId="{BE49A1A0-40DB-4A38-BFA2-E682097564FB}">
      <dgm:prSet phldrT="[Text]" custT="1"/>
      <dgm:spPr/>
      <dgm:t>
        <a:bodyPr/>
        <a:lstStyle/>
        <a:p>
          <a:pPr algn="l"/>
          <a:r>
            <a:rPr lang="en-GB" sz="1000" dirty="0" smtClean="0">
              <a:solidFill>
                <a:schemeClr val="tx1"/>
              </a:solidFill>
              <a:latin typeface="Arial" pitchFamily="34" charset="0"/>
              <a:cs typeface="Arial" pitchFamily="34" charset="0"/>
            </a:rPr>
            <a:t>Most everyday health problems can be cared for at home; with a little advice from your community pharmacist, the NHS </a:t>
          </a:r>
          <a:r>
            <a:rPr lang="en-GB" sz="1000" dirty="0" err="1" smtClean="0">
              <a:solidFill>
                <a:schemeClr val="tx1"/>
              </a:solidFill>
              <a:latin typeface="Arial" pitchFamily="34" charset="0"/>
              <a:cs typeface="Arial" pitchFamily="34" charset="0"/>
            </a:rPr>
            <a:t>helplines</a:t>
          </a:r>
          <a:r>
            <a:rPr lang="en-GB" sz="1000" dirty="0" smtClean="0">
              <a:solidFill>
                <a:schemeClr val="tx1"/>
              </a:solidFill>
              <a:latin typeface="Arial" pitchFamily="34" charset="0"/>
              <a:cs typeface="Arial" pitchFamily="34" charset="0"/>
            </a:rPr>
            <a:t> and websites you can take control and start to feel better quicker</a:t>
          </a:r>
          <a:endParaRPr lang="en-GB" sz="1000" dirty="0">
            <a:solidFill>
              <a:schemeClr val="tx1"/>
            </a:solidFill>
          </a:endParaRPr>
        </a:p>
      </dgm:t>
    </dgm:pt>
    <dgm:pt modelId="{FEEA3CED-3522-4E5C-886D-E59E99F8BDD9}" type="parTrans" cxnId="{BEB77EDA-18C7-4EA2-BE87-F09B1E1A9381}">
      <dgm:prSet/>
      <dgm:spPr/>
      <dgm:t>
        <a:bodyPr/>
        <a:lstStyle/>
        <a:p>
          <a:pPr algn="l"/>
          <a:endParaRPr lang="en-GB" sz="1000"/>
        </a:p>
      </dgm:t>
    </dgm:pt>
    <dgm:pt modelId="{5495C00E-612A-4097-8866-FAB8A3EC197B}" type="sibTrans" cxnId="{BEB77EDA-18C7-4EA2-BE87-F09B1E1A9381}">
      <dgm:prSet/>
      <dgm:spPr/>
      <dgm:t>
        <a:bodyPr/>
        <a:lstStyle/>
        <a:p>
          <a:pPr algn="l"/>
          <a:endParaRPr lang="en-GB" sz="1000"/>
        </a:p>
      </dgm:t>
    </dgm:pt>
    <dgm:pt modelId="{5439C342-7476-4F11-9EB6-9F48C1AEEC19}" type="pres">
      <dgm:prSet presAssocID="{E5665D52-4557-48F8-B9EE-2009AD4E9491}" presName="Name0" presStyleCnt="0">
        <dgm:presLayoutVars>
          <dgm:dir/>
          <dgm:animLvl val="lvl"/>
          <dgm:resizeHandles val="exact"/>
        </dgm:presLayoutVars>
      </dgm:prSet>
      <dgm:spPr/>
      <dgm:t>
        <a:bodyPr/>
        <a:lstStyle/>
        <a:p>
          <a:endParaRPr lang="en-GB"/>
        </a:p>
      </dgm:t>
    </dgm:pt>
    <dgm:pt modelId="{A565DA72-10EF-4FB9-99C7-6853A9D1FF38}" type="pres">
      <dgm:prSet presAssocID="{5DC509C5-A0BC-4A46-BB73-4B5CE52897AC}" presName="linNode" presStyleCnt="0"/>
      <dgm:spPr/>
    </dgm:pt>
    <dgm:pt modelId="{40377464-A18B-473F-A6CD-61E79D0B2724}" type="pres">
      <dgm:prSet presAssocID="{5DC509C5-A0BC-4A46-BB73-4B5CE52897AC}" presName="parentText" presStyleLbl="node1" presStyleIdx="0" presStyleCnt="9" custLinFactNeighborX="-472" custLinFactNeighborY="-7991">
        <dgm:presLayoutVars>
          <dgm:chMax val="1"/>
          <dgm:bulletEnabled val="1"/>
        </dgm:presLayoutVars>
      </dgm:prSet>
      <dgm:spPr/>
      <dgm:t>
        <a:bodyPr/>
        <a:lstStyle/>
        <a:p>
          <a:endParaRPr lang="en-GB"/>
        </a:p>
      </dgm:t>
    </dgm:pt>
    <dgm:pt modelId="{C54286F0-7160-4FD1-B173-AC131A60D707}" type="pres">
      <dgm:prSet presAssocID="{5DC509C5-A0BC-4A46-BB73-4B5CE52897AC}" presName="descendantText" presStyleLbl="alignAccFollowNode1" presStyleIdx="0" presStyleCnt="9">
        <dgm:presLayoutVars>
          <dgm:bulletEnabled val="1"/>
        </dgm:presLayoutVars>
      </dgm:prSet>
      <dgm:spPr/>
      <dgm:t>
        <a:bodyPr/>
        <a:lstStyle/>
        <a:p>
          <a:endParaRPr lang="en-GB"/>
        </a:p>
      </dgm:t>
    </dgm:pt>
    <dgm:pt modelId="{13337FA2-C0DA-46DD-8BA4-CFD221C106F6}" type="pres">
      <dgm:prSet presAssocID="{E54DE225-FDEC-4D79-AB36-527AFDACEA44}" presName="sp" presStyleCnt="0"/>
      <dgm:spPr/>
    </dgm:pt>
    <dgm:pt modelId="{933B4C12-53E5-4AFB-B53E-FB4109C9270F}" type="pres">
      <dgm:prSet presAssocID="{7EE1D964-9F3E-4036-920B-588F823016CF}" presName="linNode" presStyleCnt="0"/>
      <dgm:spPr/>
    </dgm:pt>
    <dgm:pt modelId="{CDC5115A-2112-4C98-A0A3-6401B6B079A7}" type="pres">
      <dgm:prSet presAssocID="{7EE1D964-9F3E-4036-920B-588F823016CF}" presName="parentText" presStyleLbl="node1" presStyleIdx="1" presStyleCnt="9">
        <dgm:presLayoutVars>
          <dgm:chMax val="1"/>
          <dgm:bulletEnabled val="1"/>
        </dgm:presLayoutVars>
      </dgm:prSet>
      <dgm:spPr/>
      <dgm:t>
        <a:bodyPr/>
        <a:lstStyle/>
        <a:p>
          <a:endParaRPr lang="en-GB"/>
        </a:p>
      </dgm:t>
    </dgm:pt>
    <dgm:pt modelId="{FC03ED3C-67FD-4868-95A3-9B0C9DA3C4AC}" type="pres">
      <dgm:prSet presAssocID="{7EE1D964-9F3E-4036-920B-588F823016CF}" presName="descendantText" presStyleLbl="alignAccFollowNode1" presStyleIdx="1" presStyleCnt="9">
        <dgm:presLayoutVars>
          <dgm:bulletEnabled val="1"/>
        </dgm:presLayoutVars>
      </dgm:prSet>
      <dgm:spPr/>
      <dgm:t>
        <a:bodyPr/>
        <a:lstStyle/>
        <a:p>
          <a:endParaRPr lang="en-GB"/>
        </a:p>
      </dgm:t>
    </dgm:pt>
    <dgm:pt modelId="{EDD682FE-829A-47C5-B9D3-DF3B9C81ACBC}" type="pres">
      <dgm:prSet presAssocID="{9620D03B-4395-4022-A3C0-6FF5A689C82A}" presName="sp" presStyleCnt="0"/>
      <dgm:spPr/>
    </dgm:pt>
    <dgm:pt modelId="{B6E99DE5-D4E3-4024-AEDC-E784CB8D9033}" type="pres">
      <dgm:prSet presAssocID="{36E30231-0399-4E27-B65B-EC7A06097C56}" presName="linNode" presStyleCnt="0"/>
      <dgm:spPr/>
    </dgm:pt>
    <dgm:pt modelId="{1DCF2772-80D8-4C11-A4A2-44712F783C08}" type="pres">
      <dgm:prSet presAssocID="{36E30231-0399-4E27-B65B-EC7A06097C56}" presName="parentText" presStyleLbl="node1" presStyleIdx="2" presStyleCnt="9">
        <dgm:presLayoutVars>
          <dgm:chMax val="1"/>
          <dgm:bulletEnabled val="1"/>
        </dgm:presLayoutVars>
      </dgm:prSet>
      <dgm:spPr/>
      <dgm:t>
        <a:bodyPr/>
        <a:lstStyle/>
        <a:p>
          <a:endParaRPr lang="en-GB"/>
        </a:p>
      </dgm:t>
    </dgm:pt>
    <dgm:pt modelId="{1B8AA549-DB1B-4B67-9D04-4D3C1814461F}" type="pres">
      <dgm:prSet presAssocID="{36E30231-0399-4E27-B65B-EC7A06097C56}" presName="descendantText" presStyleLbl="alignAccFollowNode1" presStyleIdx="2" presStyleCnt="9">
        <dgm:presLayoutVars>
          <dgm:bulletEnabled val="1"/>
        </dgm:presLayoutVars>
      </dgm:prSet>
      <dgm:spPr/>
      <dgm:t>
        <a:bodyPr/>
        <a:lstStyle/>
        <a:p>
          <a:endParaRPr lang="en-GB"/>
        </a:p>
      </dgm:t>
    </dgm:pt>
    <dgm:pt modelId="{A54EF700-D112-4550-90CD-1A08F05976B2}" type="pres">
      <dgm:prSet presAssocID="{C64DB11B-824F-44A2-9441-88BEFEEB73FA}" presName="sp" presStyleCnt="0"/>
      <dgm:spPr/>
    </dgm:pt>
    <dgm:pt modelId="{641BBA35-5C6D-45D2-9BE0-D4147C66A93B}" type="pres">
      <dgm:prSet presAssocID="{3D226809-7016-459D-9B76-246498B091E7}" presName="linNode" presStyleCnt="0"/>
      <dgm:spPr/>
    </dgm:pt>
    <dgm:pt modelId="{133C7F2C-81F6-4D95-BAD6-EBC28BE78E38}" type="pres">
      <dgm:prSet presAssocID="{3D226809-7016-459D-9B76-246498B091E7}" presName="parentText" presStyleLbl="node1" presStyleIdx="3" presStyleCnt="9" custLinFactNeighborX="-31" custLinFactNeighborY="5844">
        <dgm:presLayoutVars>
          <dgm:chMax val="1"/>
          <dgm:bulletEnabled val="1"/>
        </dgm:presLayoutVars>
      </dgm:prSet>
      <dgm:spPr/>
      <dgm:t>
        <a:bodyPr/>
        <a:lstStyle/>
        <a:p>
          <a:endParaRPr lang="en-GB"/>
        </a:p>
      </dgm:t>
    </dgm:pt>
    <dgm:pt modelId="{4B35558B-F704-4434-9E4B-73B6A7E1F0B6}" type="pres">
      <dgm:prSet presAssocID="{3D226809-7016-459D-9B76-246498B091E7}" presName="descendantText" presStyleLbl="alignAccFollowNode1" presStyleIdx="3" presStyleCnt="9">
        <dgm:presLayoutVars>
          <dgm:bulletEnabled val="1"/>
        </dgm:presLayoutVars>
      </dgm:prSet>
      <dgm:spPr/>
      <dgm:t>
        <a:bodyPr/>
        <a:lstStyle/>
        <a:p>
          <a:endParaRPr lang="en-GB"/>
        </a:p>
      </dgm:t>
    </dgm:pt>
    <dgm:pt modelId="{CB818F30-ACD3-42A6-924D-8E5BC5AB56BC}" type="pres">
      <dgm:prSet presAssocID="{D1A80D60-5318-46DE-BB3C-1B79C6C1A402}" presName="sp" presStyleCnt="0"/>
      <dgm:spPr/>
    </dgm:pt>
    <dgm:pt modelId="{595FD810-D91E-48DB-B849-CC69456B0BE4}" type="pres">
      <dgm:prSet presAssocID="{A90B1A9B-B04A-4A5A-B1A3-6E4E905476F3}" presName="linNode" presStyleCnt="0"/>
      <dgm:spPr/>
    </dgm:pt>
    <dgm:pt modelId="{3787D80B-30B6-4DBB-95F9-6216601A053B}" type="pres">
      <dgm:prSet presAssocID="{A90B1A9B-B04A-4A5A-B1A3-6E4E905476F3}" presName="parentText" presStyleLbl="node1" presStyleIdx="4" presStyleCnt="9">
        <dgm:presLayoutVars>
          <dgm:chMax val="1"/>
          <dgm:bulletEnabled val="1"/>
        </dgm:presLayoutVars>
      </dgm:prSet>
      <dgm:spPr/>
      <dgm:t>
        <a:bodyPr/>
        <a:lstStyle/>
        <a:p>
          <a:endParaRPr lang="en-GB"/>
        </a:p>
      </dgm:t>
    </dgm:pt>
    <dgm:pt modelId="{9504CC59-5025-45C7-A62F-09A37EF44A48}" type="pres">
      <dgm:prSet presAssocID="{A90B1A9B-B04A-4A5A-B1A3-6E4E905476F3}" presName="descendantText" presStyleLbl="alignAccFollowNode1" presStyleIdx="4" presStyleCnt="9">
        <dgm:presLayoutVars>
          <dgm:bulletEnabled val="1"/>
        </dgm:presLayoutVars>
      </dgm:prSet>
      <dgm:spPr/>
      <dgm:t>
        <a:bodyPr/>
        <a:lstStyle/>
        <a:p>
          <a:endParaRPr lang="en-GB"/>
        </a:p>
      </dgm:t>
    </dgm:pt>
    <dgm:pt modelId="{4BEF9B87-AA91-4C77-ACC0-A5E0D835B5AB}" type="pres">
      <dgm:prSet presAssocID="{BABC3A0E-2126-4B80-8689-EE59FB5B0946}" presName="sp" presStyleCnt="0"/>
      <dgm:spPr/>
    </dgm:pt>
    <dgm:pt modelId="{1DA26956-0A93-468C-955A-EB70DA5347FB}" type="pres">
      <dgm:prSet presAssocID="{BDB36835-7931-4EFF-8847-7312AF5A877B}" presName="linNode" presStyleCnt="0"/>
      <dgm:spPr/>
    </dgm:pt>
    <dgm:pt modelId="{9F247470-AEDC-4B1F-923B-6D6E62C92BBA}" type="pres">
      <dgm:prSet presAssocID="{BDB36835-7931-4EFF-8847-7312AF5A877B}" presName="parentText" presStyleLbl="node1" presStyleIdx="5" presStyleCnt="9">
        <dgm:presLayoutVars>
          <dgm:chMax val="1"/>
          <dgm:bulletEnabled val="1"/>
        </dgm:presLayoutVars>
      </dgm:prSet>
      <dgm:spPr/>
      <dgm:t>
        <a:bodyPr/>
        <a:lstStyle/>
        <a:p>
          <a:endParaRPr lang="en-GB"/>
        </a:p>
      </dgm:t>
    </dgm:pt>
    <dgm:pt modelId="{904BA930-428B-4AAC-999A-7881C235DD91}" type="pres">
      <dgm:prSet presAssocID="{BDB36835-7931-4EFF-8847-7312AF5A877B}" presName="descendantText" presStyleLbl="alignAccFollowNode1" presStyleIdx="5" presStyleCnt="9">
        <dgm:presLayoutVars>
          <dgm:bulletEnabled val="1"/>
        </dgm:presLayoutVars>
      </dgm:prSet>
      <dgm:spPr/>
      <dgm:t>
        <a:bodyPr/>
        <a:lstStyle/>
        <a:p>
          <a:endParaRPr lang="en-GB"/>
        </a:p>
      </dgm:t>
    </dgm:pt>
    <dgm:pt modelId="{F4015620-E2FE-4BE6-8F7E-660249F71704}" type="pres">
      <dgm:prSet presAssocID="{38944554-CE66-4001-AC72-D04705671715}" presName="sp" presStyleCnt="0"/>
      <dgm:spPr/>
    </dgm:pt>
    <dgm:pt modelId="{BF048C30-3699-4370-AD4F-F16D672C8E6D}" type="pres">
      <dgm:prSet presAssocID="{C6F09516-1506-42CB-A702-E6998A9F694E}" presName="linNode" presStyleCnt="0"/>
      <dgm:spPr/>
    </dgm:pt>
    <dgm:pt modelId="{B03C5084-FF82-4C26-868F-97DA798BFBE4}" type="pres">
      <dgm:prSet presAssocID="{C6F09516-1506-42CB-A702-E6998A9F694E}" presName="parentText" presStyleLbl="node1" presStyleIdx="6" presStyleCnt="9">
        <dgm:presLayoutVars>
          <dgm:chMax val="1"/>
          <dgm:bulletEnabled val="1"/>
        </dgm:presLayoutVars>
      </dgm:prSet>
      <dgm:spPr/>
      <dgm:t>
        <a:bodyPr/>
        <a:lstStyle/>
        <a:p>
          <a:endParaRPr lang="en-GB"/>
        </a:p>
      </dgm:t>
    </dgm:pt>
    <dgm:pt modelId="{F4BDD076-9CBF-4722-99DA-27EADE63CC8E}" type="pres">
      <dgm:prSet presAssocID="{C6F09516-1506-42CB-A702-E6998A9F694E}" presName="descendantText" presStyleLbl="alignAccFollowNode1" presStyleIdx="6" presStyleCnt="9">
        <dgm:presLayoutVars>
          <dgm:bulletEnabled val="1"/>
        </dgm:presLayoutVars>
      </dgm:prSet>
      <dgm:spPr/>
      <dgm:t>
        <a:bodyPr/>
        <a:lstStyle/>
        <a:p>
          <a:endParaRPr lang="en-GB"/>
        </a:p>
      </dgm:t>
    </dgm:pt>
    <dgm:pt modelId="{D49145C3-F972-4A76-B4FD-F75FF0079FBA}" type="pres">
      <dgm:prSet presAssocID="{36805E4F-0FC2-487D-A724-11F208310C43}" presName="sp" presStyleCnt="0"/>
      <dgm:spPr/>
    </dgm:pt>
    <dgm:pt modelId="{E5D38F93-889E-43CF-8704-4F088F288615}" type="pres">
      <dgm:prSet presAssocID="{B116273B-FD64-40FF-9F54-17E9C4F771EC}" presName="linNode" presStyleCnt="0"/>
      <dgm:spPr/>
    </dgm:pt>
    <dgm:pt modelId="{D9ED0638-A746-4419-907D-48CF9C674977}" type="pres">
      <dgm:prSet presAssocID="{B116273B-FD64-40FF-9F54-17E9C4F771EC}" presName="parentText" presStyleLbl="node1" presStyleIdx="7" presStyleCnt="9">
        <dgm:presLayoutVars>
          <dgm:chMax val="1"/>
          <dgm:bulletEnabled val="1"/>
        </dgm:presLayoutVars>
      </dgm:prSet>
      <dgm:spPr/>
      <dgm:t>
        <a:bodyPr/>
        <a:lstStyle/>
        <a:p>
          <a:endParaRPr lang="en-GB"/>
        </a:p>
      </dgm:t>
    </dgm:pt>
    <dgm:pt modelId="{1BD2371A-DB50-430D-9343-F95448DDCC42}" type="pres">
      <dgm:prSet presAssocID="{B116273B-FD64-40FF-9F54-17E9C4F771EC}" presName="descendantText" presStyleLbl="alignAccFollowNode1" presStyleIdx="7" presStyleCnt="9">
        <dgm:presLayoutVars>
          <dgm:bulletEnabled val="1"/>
        </dgm:presLayoutVars>
      </dgm:prSet>
      <dgm:spPr/>
      <dgm:t>
        <a:bodyPr/>
        <a:lstStyle/>
        <a:p>
          <a:endParaRPr lang="en-GB"/>
        </a:p>
      </dgm:t>
    </dgm:pt>
    <dgm:pt modelId="{3EC8FB87-6F65-4550-AABA-EC28D094BFB3}" type="pres">
      <dgm:prSet presAssocID="{E161ED67-4E57-4D6E-ABE3-66A648DED50E}" presName="sp" presStyleCnt="0"/>
      <dgm:spPr/>
    </dgm:pt>
    <dgm:pt modelId="{BE6A60C4-4FCA-4C00-BC17-9F9498D320AC}" type="pres">
      <dgm:prSet presAssocID="{BF817547-9C3F-4B91-A786-D15842C6504B}" presName="linNode" presStyleCnt="0"/>
      <dgm:spPr/>
    </dgm:pt>
    <dgm:pt modelId="{2B329CA7-ECF8-41C6-A292-D7A55E5E75CC}" type="pres">
      <dgm:prSet presAssocID="{BF817547-9C3F-4B91-A786-D15842C6504B}" presName="parentText" presStyleLbl="node1" presStyleIdx="8" presStyleCnt="9">
        <dgm:presLayoutVars>
          <dgm:chMax val="1"/>
          <dgm:bulletEnabled val="1"/>
        </dgm:presLayoutVars>
      </dgm:prSet>
      <dgm:spPr/>
      <dgm:t>
        <a:bodyPr/>
        <a:lstStyle/>
        <a:p>
          <a:endParaRPr lang="en-GB"/>
        </a:p>
      </dgm:t>
    </dgm:pt>
    <dgm:pt modelId="{DE2AF43F-3ED0-473A-96C9-7F71A676713B}" type="pres">
      <dgm:prSet presAssocID="{BF817547-9C3F-4B91-A786-D15842C6504B}" presName="descendantText" presStyleLbl="alignAccFollowNode1" presStyleIdx="8" presStyleCnt="9">
        <dgm:presLayoutVars>
          <dgm:bulletEnabled val="1"/>
        </dgm:presLayoutVars>
      </dgm:prSet>
      <dgm:spPr/>
      <dgm:t>
        <a:bodyPr/>
        <a:lstStyle/>
        <a:p>
          <a:endParaRPr lang="en-GB"/>
        </a:p>
      </dgm:t>
    </dgm:pt>
  </dgm:ptLst>
  <dgm:cxnLst>
    <dgm:cxn modelId="{C47D501B-2744-42F9-AF98-8ACA1A367772}" type="presOf" srcId="{2FCB2F05-782B-45CC-B968-C5A48EE7D4FF}" destId="{C54286F0-7160-4FD1-B173-AC131A60D707}" srcOrd="0" destOrd="0" presId="urn:microsoft.com/office/officeart/2005/8/layout/vList5"/>
    <dgm:cxn modelId="{2D621E0F-BB31-4EF5-BFB7-587CC2F03185}" type="presOf" srcId="{726F859D-F939-40AF-8684-809B4042F2DF}" destId="{9504CC59-5025-45C7-A62F-09A37EF44A48}" srcOrd="0" destOrd="0" presId="urn:microsoft.com/office/officeart/2005/8/layout/vList5"/>
    <dgm:cxn modelId="{2B7B2B4C-AE8A-4152-9D3E-274C2C3AC5E1}" type="presOf" srcId="{F543B9DE-FC50-46C7-B3E9-541F1AB6EE94}" destId="{1B8AA549-DB1B-4B67-9D04-4D3C1814461F}" srcOrd="0" destOrd="0" presId="urn:microsoft.com/office/officeart/2005/8/layout/vList5"/>
    <dgm:cxn modelId="{58C74F10-5238-4344-97FA-2A93F35A96BB}" srcId="{3D226809-7016-459D-9B76-246498B091E7}" destId="{7E994B06-DDB8-443F-8389-F1102012C69F}" srcOrd="0" destOrd="0" parTransId="{3F1BE430-759C-4CB1-9DE7-DEB7CAEC0C8E}" sibTransId="{1A824FBE-71BC-45B5-9229-C76AA58291C3}"/>
    <dgm:cxn modelId="{43EB8361-99CC-4553-BCF3-FA597E5C0A85}" type="presOf" srcId="{BF817547-9C3F-4B91-A786-D15842C6504B}" destId="{2B329CA7-ECF8-41C6-A292-D7A55E5E75CC}" srcOrd="0" destOrd="0" presId="urn:microsoft.com/office/officeart/2005/8/layout/vList5"/>
    <dgm:cxn modelId="{C90DBBB7-D71B-4BE8-9159-D5A32CE85962}" srcId="{C6F09516-1506-42CB-A702-E6998A9F694E}" destId="{9D3F5812-FEF7-4E83-9DCC-27D56E5A7CCA}" srcOrd="0" destOrd="0" parTransId="{FB71E4D4-D5B9-480B-9CDE-3C50381AC5D0}" sibTransId="{2CC19D0F-B49F-4A09-88ED-E1AC6DA6DC28}"/>
    <dgm:cxn modelId="{B9A72E57-3009-4D8D-9672-6F9DCDDF92A4}" type="presOf" srcId="{9D3F5812-FEF7-4E83-9DCC-27D56E5A7CCA}" destId="{F4BDD076-9CBF-4722-99DA-27EADE63CC8E}" srcOrd="0" destOrd="0" presId="urn:microsoft.com/office/officeart/2005/8/layout/vList5"/>
    <dgm:cxn modelId="{FB093125-675D-49F0-8935-2275FBBA3449}" srcId="{BDB36835-7931-4EFF-8847-7312AF5A877B}" destId="{D8772475-C60F-4329-8E7A-DA96134D65D4}" srcOrd="0" destOrd="0" parTransId="{6466F619-8C07-470E-8681-AABBD5E06C0E}" sibTransId="{3A3D4395-DF6D-45B7-8BBF-112E718563B6}"/>
    <dgm:cxn modelId="{3C7D05C5-EC8B-4882-8FB0-C648FA075542}" type="presOf" srcId="{5DC509C5-A0BC-4A46-BB73-4B5CE52897AC}" destId="{40377464-A18B-473F-A6CD-61E79D0B2724}" srcOrd="0" destOrd="0" presId="urn:microsoft.com/office/officeart/2005/8/layout/vList5"/>
    <dgm:cxn modelId="{CCF4C09B-7BAA-4CB7-8FF6-EF246901E03B}" srcId="{E5665D52-4557-48F8-B9EE-2009AD4E9491}" destId="{B116273B-FD64-40FF-9F54-17E9C4F771EC}" srcOrd="7" destOrd="0" parTransId="{E9D69927-787D-42F1-A992-EDE16B61FFD4}" sibTransId="{E161ED67-4E57-4D6E-ABE3-66A648DED50E}"/>
    <dgm:cxn modelId="{7794D2D6-ABE1-4FA2-BC53-0C76630ABA43}" type="presOf" srcId="{E5665D52-4557-48F8-B9EE-2009AD4E9491}" destId="{5439C342-7476-4F11-9EB6-9F48C1AEEC19}" srcOrd="0" destOrd="0" presId="urn:microsoft.com/office/officeart/2005/8/layout/vList5"/>
    <dgm:cxn modelId="{DB647CD3-D329-4E88-96F0-0C64E40F95DC}" srcId="{B116273B-FD64-40FF-9F54-17E9C4F771EC}" destId="{B4FBD9E7-4BD8-458A-9E7B-DBCF41744494}" srcOrd="0" destOrd="0" parTransId="{0FED790D-07BC-4DCA-A007-889627275A9F}" sibTransId="{96C0F897-F8C9-43BA-9FD2-D6B6F91D8AAB}"/>
    <dgm:cxn modelId="{B9F0DC86-21FB-4F68-AA89-340DEC5CAEDC}" type="presOf" srcId="{7E994B06-DDB8-443F-8389-F1102012C69F}" destId="{4B35558B-F704-4434-9E4B-73B6A7E1F0B6}" srcOrd="0" destOrd="0" presId="urn:microsoft.com/office/officeart/2005/8/layout/vList5"/>
    <dgm:cxn modelId="{B4773841-9FB0-425D-846C-2C25B249A199}" type="presOf" srcId="{36E30231-0399-4E27-B65B-EC7A06097C56}" destId="{1DCF2772-80D8-4C11-A4A2-44712F783C08}" srcOrd="0" destOrd="0" presId="urn:microsoft.com/office/officeart/2005/8/layout/vList5"/>
    <dgm:cxn modelId="{98977DAB-080F-42E2-B3FD-A539FF7AC415}" type="presOf" srcId="{C6F09516-1506-42CB-A702-E6998A9F694E}" destId="{B03C5084-FF82-4C26-868F-97DA798BFBE4}" srcOrd="0" destOrd="0" presId="urn:microsoft.com/office/officeart/2005/8/layout/vList5"/>
    <dgm:cxn modelId="{CE90E27B-6FD1-4612-A310-F66BA2F545FB}" type="presOf" srcId="{D8772475-C60F-4329-8E7A-DA96134D65D4}" destId="{904BA930-428B-4AAC-999A-7881C235DD91}" srcOrd="0" destOrd="0" presId="urn:microsoft.com/office/officeart/2005/8/layout/vList5"/>
    <dgm:cxn modelId="{BEB77EDA-18C7-4EA2-BE87-F09B1E1A9381}" srcId="{BF817547-9C3F-4B91-A786-D15842C6504B}" destId="{BE49A1A0-40DB-4A38-BFA2-E682097564FB}" srcOrd="0" destOrd="0" parTransId="{FEEA3CED-3522-4E5C-886D-E59E99F8BDD9}" sibTransId="{5495C00E-612A-4097-8866-FAB8A3EC197B}"/>
    <dgm:cxn modelId="{18D2369C-A5D4-46C9-84CE-63698343DFB1}" type="presOf" srcId="{B116273B-FD64-40FF-9F54-17E9C4F771EC}" destId="{D9ED0638-A746-4419-907D-48CF9C674977}" srcOrd="0" destOrd="0" presId="urn:microsoft.com/office/officeart/2005/8/layout/vList5"/>
    <dgm:cxn modelId="{A44CF7F5-26C1-4F81-9D3E-D2C7567C2AF3}" srcId="{36E30231-0399-4E27-B65B-EC7A06097C56}" destId="{F543B9DE-FC50-46C7-B3E9-541F1AB6EE94}" srcOrd="0" destOrd="0" parTransId="{24208786-03B7-4424-A42D-1C73BEA8AD24}" sibTransId="{FD41231A-0EBA-441E-924A-D1A1D8D1B9C9}"/>
    <dgm:cxn modelId="{0F9867F2-CBF0-4364-8E86-1936D77C7AB4}" srcId="{E5665D52-4557-48F8-B9EE-2009AD4E9491}" destId="{A90B1A9B-B04A-4A5A-B1A3-6E4E905476F3}" srcOrd="4" destOrd="0" parTransId="{6BEC2EA9-AAAF-4AD5-ABF9-5971084A18DE}" sibTransId="{BABC3A0E-2126-4B80-8689-EE59FB5B0946}"/>
    <dgm:cxn modelId="{E910AEC6-C2A4-4615-8CEC-658396EE8175}" srcId="{E5665D52-4557-48F8-B9EE-2009AD4E9491}" destId="{C6F09516-1506-42CB-A702-E6998A9F694E}" srcOrd="6" destOrd="0" parTransId="{95EF8516-B650-4C52-938E-2A91506B33DA}" sibTransId="{36805E4F-0FC2-487D-A724-11F208310C43}"/>
    <dgm:cxn modelId="{554EFE14-7404-4FDE-97E9-65F2EF77798A}" srcId="{E5665D52-4557-48F8-B9EE-2009AD4E9491}" destId="{7EE1D964-9F3E-4036-920B-588F823016CF}" srcOrd="1" destOrd="0" parTransId="{3CDA08BF-33C6-4A76-BF3D-13C4EBFF58BC}" sibTransId="{9620D03B-4395-4022-A3C0-6FF5A689C82A}"/>
    <dgm:cxn modelId="{48DE08E3-7DA2-433C-84EC-3C786456FDC2}" srcId="{E5665D52-4557-48F8-B9EE-2009AD4E9491}" destId="{BF817547-9C3F-4B91-A786-D15842C6504B}" srcOrd="8" destOrd="0" parTransId="{29493AAA-1C64-4F27-A0FE-4C409115B098}" sibTransId="{8C5DD1F3-D054-4EF4-B563-B3BEE71498EB}"/>
    <dgm:cxn modelId="{B3F3E800-AA27-45AE-8A4A-7529B03E1816}" srcId="{E5665D52-4557-48F8-B9EE-2009AD4E9491}" destId="{3D226809-7016-459D-9B76-246498B091E7}" srcOrd="3" destOrd="0" parTransId="{9D6FB076-50E9-4A66-8981-72024A856223}" sibTransId="{D1A80D60-5318-46DE-BB3C-1B79C6C1A402}"/>
    <dgm:cxn modelId="{CDE37A1D-3F01-4FD8-936E-98D2529FCC18}" type="presOf" srcId="{3D226809-7016-459D-9B76-246498B091E7}" destId="{133C7F2C-81F6-4D95-BAD6-EBC28BE78E38}" srcOrd="0" destOrd="0" presId="urn:microsoft.com/office/officeart/2005/8/layout/vList5"/>
    <dgm:cxn modelId="{8FF7484A-2D61-4517-80AE-3ED3451D0973}" type="presOf" srcId="{B4FBD9E7-4BD8-458A-9E7B-DBCF41744494}" destId="{1BD2371A-DB50-430D-9343-F95448DDCC42}" srcOrd="0" destOrd="0" presId="urn:microsoft.com/office/officeart/2005/8/layout/vList5"/>
    <dgm:cxn modelId="{281CF904-DE7C-4877-B4CE-0DB9882FDFBB}" srcId="{5DC509C5-A0BC-4A46-BB73-4B5CE52897AC}" destId="{2FCB2F05-782B-45CC-B968-C5A48EE7D4FF}" srcOrd="0" destOrd="0" parTransId="{00356AB9-3EC9-4FCD-9C78-16F3A65746C3}" sibTransId="{F359DCF7-ED92-4F55-B49E-2B98550473A8}"/>
    <dgm:cxn modelId="{E5A2140B-ACB3-4A5A-BAFF-D76BC0955EC0}" srcId="{E5665D52-4557-48F8-B9EE-2009AD4E9491}" destId="{36E30231-0399-4E27-B65B-EC7A06097C56}" srcOrd="2" destOrd="0" parTransId="{631CE776-52BC-4F76-9EC0-86D135694EA0}" sibTransId="{C64DB11B-824F-44A2-9441-88BEFEEB73FA}"/>
    <dgm:cxn modelId="{0DF2F83D-7316-400F-95DC-DB7F6A3EBE10}" type="presOf" srcId="{7EE1D964-9F3E-4036-920B-588F823016CF}" destId="{CDC5115A-2112-4C98-A0A3-6401B6B079A7}" srcOrd="0" destOrd="0" presId="urn:microsoft.com/office/officeart/2005/8/layout/vList5"/>
    <dgm:cxn modelId="{A2F10D05-72CD-4C44-8659-0B28DDCA81E9}" type="presOf" srcId="{4275F753-111A-4685-BC03-0E24098380D8}" destId="{FC03ED3C-67FD-4868-95A3-9B0C9DA3C4AC}" srcOrd="0" destOrd="0" presId="urn:microsoft.com/office/officeart/2005/8/layout/vList5"/>
    <dgm:cxn modelId="{684C1713-AF40-424E-A307-23868363937E}" srcId="{7EE1D964-9F3E-4036-920B-588F823016CF}" destId="{4275F753-111A-4685-BC03-0E24098380D8}" srcOrd="0" destOrd="0" parTransId="{57AA719B-1862-4D10-9EF7-2F0BBCB3881F}" sibTransId="{A7F42A32-4979-41D2-B1CD-39E3FEF87358}"/>
    <dgm:cxn modelId="{DF662009-1AB2-4459-AAE6-DD65C8793017}" srcId="{A90B1A9B-B04A-4A5A-B1A3-6E4E905476F3}" destId="{726F859D-F939-40AF-8684-809B4042F2DF}" srcOrd="0" destOrd="0" parTransId="{2203F83A-54C1-457D-8FB1-0CB1E456868D}" sibTransId="{3D985B42-D5A3-414D-8839-3D368E92706B}"/>
    <dgm:cxn modelId="{9B3EAAFB-14BE-47AB-940C-A90BE4DC6A1E}" type="presOf" srcId="{A90B1A9B-B04A-4A5A-B1A3-6E4E905476F3}" destId="{3787D80B-30B6-4DBB-95F9-6216601A053B}" srcOrd="0" destOrd="0" presId="urn:microsoft.com/office/officeart/2005/8/layout/vList5"/>
    <dgm:cxn modelId="{93D762A9-E583-4D84-A336-BFB154516535}" type="presOf" srcId="{BE49A1A0-40DB-4A38-BFA2-E682097564FB}" destId="{DE2AF43F-3ED0-473A-96C9-7F71A676713B}" srcOrd="0" destOrd="0" presId="urn:microsoft.com/office/officeart/2005/8/layout/vList5"/>
    <dgm:cxn modelId="{13F470AF-00BA-4267-88FE-5CF07483B30D}" srcId="{E5665D52-4557-48F8-B9EE-2009AD4E9491}" destId="{5DC509C5-A0BC-4A46-BB73-4B5CE52897AC}" srcOrd="0" destOrd="0" parTransId="{F0AB47F2-E7D8-433C-B1A1-217BC1AD4921}" sibTransId="{E54DE225-FDEC-4D79-AB36-527AFDACEA44}"/>
    <dgm:cxn modelId="{46B9ED88-E6FE-4D00-A0F1-08EBCE7378A2}" srcId="{E5665D52-4557-48F8-B9EE-2009AD4E9491}" destId="{BDB36835-7931-4EFF-8847-7312AF5A877B}" srcOrd="5" destOrd="0" parTransId="{45219ADD-8BFA-4215-807B-5F393F20B998}" sibTransId="{38944554-CE66-4001-AC72-D04705671715}"/>
    <dgm:cxn modelId="{2FC31974-8B8F-4327-A2E3-B49D41077899}" type="presOf" srcId="{BDB36835-7931-4EFF-8847-7312AF5A877B}" destId="{9F247470-AEDC-4B1F-923B-6D6E62C92BBA}" srcOrd="0" destOrd="0" presId="urn:microsoft.com/office/officeart/2005/8/layout/vList5"/>
    <dgm:cxn modelId="{D0C45B58-030A-44FA-B189-BC4F5104CF54}" type="presParOf" srcId="{5439C342-7476-4F11-9EB6-9F48C1AEEC19}" destId="{A565DA72-10EF-4FB9-99C7-6853A9D1FF38}" srcOrd="0" destOrd="0" presId="urn:microsoft.com/office/officeart/2005/8/layout/vList5"/>
    <dgm:cxn modelId="{92F8A693-8FD3-4DE4-A2FA-BDDFD5834894}" type="presParOf" srcId="{A565DA72-10EF-4FB9-99C7-6853A9D1FF38}" destId="{40377464-A18B-473F-A6CD-61E79D0B2724}" srcOrd="0" destOrd="0" presId="urn:microsoft.com/office/officeart/2005/8/layout/vList5"/>
    <dgm:cxn modelId="{5770EA0D-D22F-4CD1-BA7B-92D520A4AE3F}" type="presParOf" srcId="{A565DA72-10EF-4FB9-99C7-6853A9D1FF38}" destId="{C54286F0-7160-4FD1-B173-AC131A60D707}" srcOrd="1" destOrd="0" presId="urn:microsoft.com/office/officeart/2005/8/layout/vList5"/>
    <dgm:cxn modelId="{B773D933-B580-4C1D-8CCF-2742220DB1C2}" type="presParOf" srcId="{5439C342-7476-4F11-9EB6-9F48C1AEEC19}" destId="{13337FA2-C0DA-46DD-8BA4-CFD221C106F6}" srcOrd="1" destOrd="0" presId="urn:microsoft.com/office/officeart/2005/8/layout/vList5"/>
    <dgm:cxn modelId="{F1845032-39DB-43F6-B28E-799F70078251}" type="presParOf" srcId="{5439C342-7476-4F11-9EB6-9F48C1AEEC19}" destId="{933B4C12-53E5-4AFB-B53E-FB4109C9270F}" srcOrd="2" destOrd="0" presId="urn:microsoft.com/office/officeart/2005/8/layout/vList5"/>
    <dgm:cxn modelId="{94957C5F-A1A2-4129-A666-A5843B8C7AA0}" type="presParOf" srcId="{933B4C12-53E5-4AFB-B53E-FB4109C9270F}" destId="{CDC5115A-2112-4C98-A0A3-6401B6B079A7}" srcOrd="0" destOrd="0" presId="urn:microsoft.com/office/officeart/2005/8/layout/vList5"/>
    <dgm:cxn modelId="{7A5B12F3-9F96-4133-8AD6-E294655E3ED9}" type="presParOf" srcId="{933B4C12-53E5-4AFB-B53E-FB4109C9270F}" destId="{FC03ED3C-67FD-4868-95A3-9B0C9DA3C4AC}" srcOrd="1" destOrd="0" presId="urn:microsoft.com/office/officeart/2005/8/layout/vList5"/>
    <dgm:cxn modelId="{B271C0E5-8ECE-4FAE-806D-B7B277AEDBAE}" type="presParOf" srcId="{5439C342-7476-4F11-9EB6-9F48C1AEEC19}" destId="{EDD682FE-829A-47C5-B9D3-DF3B9C81ACBC}" srcOrd="3" destOrd="0" presId="urn:microsoft.com/office/officeart/2005/8/layout/vList5"/>
    <dgm:cxn modelId="{9519F49A-FDFB-4788-9DC1-37B5198EFDEB}" type="presParOf" srcId="{5439C342-7476-4F11-9EB6-9F48C1AEEC19}" destId="{B6E99DE5-D4E3-4024-AEDC-E784CB8D9033}" srcOrd="4" destOrd="0" presId="urn:microsoft.com/office/officeart/2005/8/layout/vList5"/>
    <dgm:cxn modelId="{A8858172-9B5F-44EF-A889-0272E7542FF9}" type="presParOf" srcId="{B6E99DE5-D4E3-4024-AEDC-E784CB8D9033}" destId="{1DCF2772-80D8-4C11-A4A2-44712F783C08}" srcOrd="0" destOrd="0" presId="urn:microsoft.com/office/officeart/2005/8/layout/vList5"/>
    <dgm:cxn modelId="{735E7511-923E-4B6E-BD2E-5FC1EA88EDA9}" type="presParOf" srcId="{B6E99DE5-D4E3-4024-AEDC-E784CB8D9033}" destId="{1B8AA549-DB1B-4B67-9D04-4D3C1814461F}" srcOrd="1" destOrd="0" presId="urn:microsoft.com/office/officeart/2005/8/layout/vList5"/>
    <dgm:cxn modelId="{7410605D-E77F-4139-BFCB-1FF63C19B3C3}" type="presParOf" srcId="{5439C342-7476-4F11-9EB6-9F48C1AEEC19}" destId="{A54EF700-D112-4550-90CD-1A08F05976B2}" srcOrd="5" destOrd="0" presId="urn:microsoft.com/office/officeart/2005/8/layout/vList5"/>
    <dgm:cxn modelId="{A3CF643B-22C3-4767-99CA-264BBB3B71BB}" type="presParOf" srcId="{5439C342-7476-4F11-9EB6-9F48C1AEEC19}" destId="{641BBA35-5C6D-45D2-9BE0-D4147C66A93B}" srcOrd="6" destOrd="0" presId="urn:microsoft.com/office/officeart/2005/8/layout/vList5"/>
    <dgm:cxn modelId="{AEE18652-DE34-4B2E-BFD7-1A4ED0F1DC12}" type="presParOf" srcId="{641BBA35-5C6D-45D2-9BE0-D4147C66A93B}" destId="{133C7F2C-81F6-4D95-BAD6-EBC28BE78E38}" srcOrd="0" destOrd="0" presId="urn:microsoft.com/office/officeart/2005/8/layout/vList5"/>
    <dgm:cxn modelId="{DAFFB641-4DA5-4F0D-B1C9-116426DA2CE3}" type="presParOf" srcId="{641BBA35-5C6D-45D2-9BE0-D4147C66A93B}" destId="{4B35558B-F704-4434-9E4B-73B6A7E1F0B6}" srcOrd="1" destOrd="0" presId="urn:microsoft.com/office/officeart/2005/8/layout/vList5"/>
    <dgm:cxn modelId="{A662706F-F297-4EBE-8BE9-1F04A3B88A59}" type="presParOf" srcId="{5439C342-7476-4F11-9EB6-9F48C1AEEC19}" destId="{CB818F30-ACD3-42A6-924D-8E5BC5AB56BC}" srcOrd="7" destOrd="0" presId="urn:microsoft.com/office/officeart/2005/8/layout/vList5"/>
    <dgm:cxn modelId="{902131C6-3D88-41B7-BAD3-120825E221A4}" type="presParOf" srcId="{5439C342-7476-4F11-9EB6-9F48C1AEEC19}" destId="{595FD810-D91E-48DB-B849-CC69456B0BE4}" srcOrd="8" destOrd="0" presId="urn:microsoft.com/office/officeart/2005/8/layout/vList5"/>
    <dgm:cxn modelId="{0439CDEA-FE18-48AB-BAA0-CFDA9C25BC54}" type="presParOf" srcId="{595FD810-D91E-48DB-B849-CC69456B0BE4}" destId="{3787D80B-30B6-4DBB-95F9-6216601A053B}" srcOrd="0" destOrd="0" presId="urn:microsoft.com/office/officeart/2005/8/layout/vList5"/>
    <dgm:cxn modelId="{4589A4C7-C7B1-404B-93A6-6C8F842DE509}" type="presParOf" srcId="{595FD810-D91E-48DB-B849-CC69456B0BE4}" destId="{9504CC59-5025-45C7-A62F-09A37EF44A48}" srcOrd="1" destOrd="0" presId="urn:microsoft.com/office/officeart/2005/8/layout/vList5"/>
    <dgm:cxn modelId="{AEE2C264-A2C6-4866-99A8-AD24B40DA4F4}" type="presParOf" srcId="{5439C342-7476-4F11-9EB6-9F48C1AEEC19}" destId="{4BEF9B87-AA91-4C77-ACC0-A5E0D835B5AB}" srcOrd="9" destOrd="0" presId="urn:microsoft.com/office/officeart/2005/8/layout/vList5"/>
    <dgm:cxn modelId="{27A294A6-F48E-47BA-97D9-DFB8A32C64C7}" type="presParOf" srcId="{5439C342-7476-4F11-9EB6-9F48C1AEEC19}" destId="{1DA26956-0A93-468C-955A-EB70DA5347FB}" srcOrd="10" destOrd="0" presId="urn:microsoft.com/office/officeart/2005/8/layout/vList5"/>
    <dgm:cxn modelId="{BBB70034-EB05-4C02-ADA3-4CF7FAE7DDB5}" type="presParOf" srcId="{1DA26956-0A93-468C-955A-EB70DA5347FB}" destId="{9F247470-AEDC-4B1F-923B-6D6E62C92BBA}" srcOrd="0" destOrd="0" presId="urn:microsoft.com/office/officeart/2005/8/layout/vList5"/>
    <dgm:cxn modelId="{4F56C233-FC02-4ED2-ADCA-71A74F3D22DD}" type="presParOf" srcId="{1DA26956-0A93-468C-955A-EB70DA5347FB}" destId="{904BA930-428B-4AAC-999A-7881C235DD91}" srcOrd="1" destOrd="0" presId="urn:microsoft.com/office/officeart/2005/8/layout/vList5"/>
    <dgm:cxn modelId="{4C248123-80DE-4218-A719-7D82EDE85AA3}" type="presParOf" srcId="{5439C342-7476-4F11-9EB6-9F48C1AEEC19}" destId="{F4015620-E2FE-4BE6-8F7E-660249F71704}" srcOrd="11" destOrd="0" presId="urn:microsoft.com/office/officeart/2005/8/layout/vList5"/>
    <dgm:cxn modelId="{34941C80-CD79-44DD-A100-F33F0E72637A}" type="presParOf" srcId="{5439C342-7476-4F11-9EB6-9F48C1AEEC19}" destId="{BF048C30-3699-4370-AD4F-F16D672C8E6D}" srcOrd="12" destOrd="0" presId="urn:microsoft.com/office/officeart/2005/8/layout/vList5"/>
    <dgm:cxn modelId="{5FAE6CDE-44EE-4E7A-A0D3-170340927F16}" type="presParOf" srcId="{BF048C30-3699-4370-AD4F-F16D672C8E6D}" destId="{B03C5084-FF82-4C26-868F-97DA798BFBE4}" srcOrd="0" destOrd="0" presId="urn:microsoft.com/office/officeart/2005/8/layout/vList5"/>
    <dgm:cxn modelId="{DB7A264B-6329-452D-9B71-14995E7A0B67}" type="presParOf" srcId="{BF048C30-3699-4370-AD4F-F16D672C8E6D}" destId="{F4BDD076-9CBF-4722-99DA-27EADE63CC8E}" srcOrd="1" destOrd="0" presId="urn:microsoft.com/office/officeart/2005/8/layout/vList5"/>
    <dgm:cxn modelId="{CCA7F4E7-DE11-4119-B115-365CB234D6F8}" type="presParOf" srcId="{5439C342-7476-4F11-9EB6-9F48C1AEEC19}" destId="{D49145C3-F972-4A76-B4FD-F75FF0079FBA}" srcOrd="13" destOrd="0" presId="urn:microsoft.com/office/officeart/2005/8/layout/vList5"/>
    <dgm:cxn modelId="{6AF4A32C-AEAF-47FD-89AE-2521F5FC7EC2}" type="presParOf" srcId="{5439C342-7476-4F11-9EB6-9F48C1AEEC19}" destId="{E5D38F93-889E-43CF-8704-4F088F288615}" srcOrd="14" destOrd="0" presId="urn:microsoft.com/office/officeart/2005/8/layout/vList5"/>
    <dgm:cxn modelId="{BF7813B3-C8C4-4CF7-97BA-353279216997}" type="presParOf" srcId="{E5D38F93-889E-43CF-8704-4F088F288615}" destId="{D9ED0638-A746-4419-907D-48CF9C674977}" srcOrd="0" destOrd="0" presId="urn:microsoft.com/office/officeart/2005/8/layout/vList5"/>
    <dgm:cxn modelId="{1B5ACAFE-F7DD-47F8-897A-338FB0C466D4}" type="presParOf" srcId="{E5D38F93-889E-43CF-8704-4F088F288615}" destId="{1BD2371A-DB50-430D-9343-F95448DDCC42}" srcOrd="1" destOrd="0" presId="urn:microsoft.com/office/officeart/2005/8/layout/vList5"/>
    <dgm:cxn modelId="{8984EC50-D09F-4FA3-9D01-A81844DADDB4}" type="presParOf" srcId="{5439C342-7476-4F11-9EB6-9F48C1AEEC19}" destId="{3EC8FB87-6F65-4550-AABA-EC28D094BFB3}" srcOrd="15" destOrd="0" presId="urn:microsoft.com/office/officeart/2005/8/layout/vList5"/>
    <dgm:cxn modelId="{F67FB749-5741-4E32-AC2B-CC6D78BFA907}" type="presParOf" srcId="{5439C342-7476-4F11-9EB6-9F48C1AEEC19}" destId="{BE6A60C4-4FCA-4C00-BC17-9F9498D320AC}" srcOrd="16" destOrd="0" presId="urn:microsoft.com/office/officeart/2005/8/layout/vList5"/>
    <dgm:cxn modelId="{9013B46D-4FDA-4459-A3CB-676201489709}" type="presParOf" srcId="{BE6A60C4-4FCA-4C00-BC17-9F9498D320AC}" destId="{2B329CA7-ECF8-41C6-A292-D7A55E5E75CC}" srcOrd="0" destOrd="0" presId="urn:microsoft.com/office/officeart/2005/8/layout/vList5"/>
    <dgm:cxn modelId="{D6DC055F-9653-4EE9-AC69-0FA5C37FFF01}" type="presParOf" srcId="{BE6A60C4-4FCA-4C00-BC17-9F9498D320AC}" destId="{DE2AF43F-3ED0-473A-96C9-7F71A67671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9FA20-1069-4811-A914-8C39F0E1D9B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09D6D65D-393A-4FE2-8DC8-91264F1EE305}">
      <dgm:prSet phldrT="[Text]" custT="1"/>
      <dgm:spPr/>
      <dgm:t>
        <a:bodyPr/>
        <a:lstStyle/>
        <a:p>
          <a:r>
            <a:rPr lang="en-GB" sz="2000" b="1" dirty="0" smtClean="0">
              <a:latin typeface="Arial" pitchFamily="34" charset="0"/>
              <a:cs typeface="Arial" pitchFamily="34" charset="0"/>
            </a:rPr>
            <a:t>Limited resource</a:t>
          </a:r>
          <a:endParaRPr lang="en-GB" sz="2000" b="1" dirty="0">
            <a:latin typeface="Arial" pitchFamily="34" charset="0"/>
            <a:cs typeface="Arial" pitchFamily="34" charset="0"/>
          </a:endParaRPr>
        </a:p>
      </dgm:t>
    </dgm:pt>
    <dgm:pt modelId="{D57A4843-ED98-4BBA-8DF3-BED046EF8085}" type="parTrans" cxnId="{E1D515BB-5B5D-4A69-BDDD-D30479DC7250}">
      <dgm:prSet/>
      <dgm:spPr/>
      <dgm:t>
        <a:bodyPr/>
        <a:lstStyle/>
        <a:p>
          <a:endParaRPr lang="en-GB">
            <a:latin typeface="Arial" pitchFamily="34" charset="0"/>
            <a:cs typeface="Arial" pitchFamily="34" charset="0"/>
          </a:endParaRPr>
        </a:p>
      </dgm:t>
    </dgm:pt>
    <dgm:pt modelId="{1CB3C12B-9764-4A8E-B75B-13AC7A0ACFBF}" type="sibTrans" cxnId="{E1D515BB-5B5D-4A69-BDDD-D30479DC7250}">
      <dgm:prSet/>
      <dgm:spPr/>
      <dgm:t>
        <a:bodyPr/>
        <a:lstStyle/>
        <a:p>
          <a:endParaRPr lang="en-GB">
            <a:latin typeface="Arial" pitchFamily="34" charset="0"/>
            <a:cs typeface="Arial" pitchFamily="34" charset="0"/>
          </a:endParaRPr>
        </a:p>
      </dgm:t>
    </dgm:pt>
    <dgm:pt modelId="{80126D3E-4002-4F34-ADCD-E02E277E4B56}">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Post details on internal and public-facing websites</a:t>
          </a:r>
          <a:endParaRPr lang="en-GB" sz="1200" b="1" dirty="0">
            <a:solidFill>
              <a:schemeClr val="tx1"/>
            </a:solidFill>
            <a:latin typeface="Arial" pitchFamily="34" charset="0"/>
            <a:cs typeface="Arial" pitchFamily="34" charset="0"/>
          </a:endParaRPr>
        </a:p>
      </dgm:t>
    </dgm:pt>
    <dgm:pt modelId="{1DA4BAED-2543-4E6A-9D23-877861692D28}" type="parTrans" cxnId="{2BB05A19-89BF-4889-9D2A-E70E11C3D4FB}">
      <dgm:prSet/>
      <dgm:spPr/>
      <dgm:t>
        <a:bodyPr/>
        <a:lstStyle/>
        <a:p>
          <a:endParaRPr lang="en-GB">
            <a:latin typeface="Arial" pitchFamily="34" charset="0"/>
            <a:cs typeface="Arial" pitchFamily="34" charset="0"/>
          </a:endParaRPr>
        </a:p>
      </dgm:t>
    </dgm:pt>
    <dgm:pt modelId="{BA2B29C7-0657-4923-8AA7-3F89C7A501E3}" type="sibTrans" cxnId="{2BB05A19-89BF-4889-9D2A-E70E11C3D4FB}">
      <dgm:prSet/>
      <dgm:spPr/>
      <dgm:t>
        <a:bodyPr/>
        <a:lstStyle/>
        <a:p>
          <a:endParaRPr lang="en-GB">
            <a:latin typeface="Arial" pitchFamily="34" charset="0"/>
            <a:cs typeface="Arial" pitchFamily="34" charset="0"/>
          </a:endParaRPr>
        </a:p>
      </dgm:t>
    </dgm:pt>
    <dgm:pt modelId="{9F6EF038-9DF9-4996-B5C5-42775C2EF9E4}">
      <dgm:prSet phldrT="[Text]" custT="1"/>
      <dgm:spPr/>
      <dgm:t>
        <a:bodyPr/>
        <a:lstStyle/>
        <a:p>
          <a:r>
            <a:rPr lang="en-GB" sz="2000" b="1" dirty="0" smtClean="0">
              <a:latin typeface="Arial" pitchFamily="34" charset="0"/>
              <a:cs typeface="Arial" pitchFamily="34" charset="0"/>
            </a:rPr>
            <a:t>Moderate resource</a:t>
          </a:r>
          <a:endParaRPr lang="en-GB" sz="2000" b="1" dirty="0">
            <a:latin typeface="Arial" pitchFamily="34" charset="0"/>
            <a:cs typeface="Arial" pitchFamily="34" charset="0"/>
          </a:endParaRPr>
        </a:p>
      </dgm:t>
    </dgm:pt>
    <dgm:pt modelId="{8013173E-CB30-442C-8C80-E08195BBC5D5}" type="parTrans" cxnId="{DD2233A9-3150-4A9F-9E63-7C2A5D1DF6F6}">
      <dgm:prSet/>
      <dgm:spPr/>
      <dgm:t>
        <a:bodyPr/>
        <a:lstStyle/>
        <a:p>
          <a:endParaRPr lang="en-GB">
            <a:latin typeface="Arial" pitchFamily="34" charset="0"/>
            <a:cs typeface="Arial" pitchFamily="34" charset="0"/>
          </a:endParaRPr>
        </a:p>
      </dgm:t>
    </dgm:pt>
    <dgm:pt modelId="{A81F8639-DC8F-41A7-9186-0BC0FCC9616E}" type="sibTrans" cxnId="{DD2233A9-3150-4A9F-9E63-7C2A5D1DF6F6}">
      <dgm:prSet/>
      <dgm:spPr/>
      <dgm:t>
        <a:bodyPr/>
        <a:lstStyle/>
        <a:p>
          <a:endParaRPr lang="en-GB">
            <a:latin typeface="Arial" pitchFamily="34" charset="0"/>
            <a:cs typeface="Arial" pitchFamily="34" charset="0"/>
          </a:endParaRPr>
        </a:p>
      </dgm:t>
    </dgm:pt>
    <dgm:pt modelId="{AFADC79A-DB08-45D3-8643-81CCED457D60}">
      <dgm:prSet phldrT="[Text]" custT="1"/>
      <dgm:spPr/>
      <dgm:t>
        <a:bodyPr/>
        <a:lstStyle/>
        <a:p>
          <a:r>
            <a:rPr lang="en-GB" sz="2000" b="1" dirty="0" smtClean="0">
              <a:latin typeface="Arial" pitchFamily="34" charset="0"/>
              <a:cs typeface="Arial" pitchFamily="34" charset="0"/>
            </a:rPr>
            <a:t>Extensive resource</a:t>
          </a:r>
          <a:endParaRPr lang="en-GB" sz="2000" b="1" dirty="0">
            <a:latin typeface="Arial" pitchFamily="34" charset="0"/>
            <a:cs typeface="Arial" pitchFamily="34" charset="0"/>
          </a:endParaRPr>
        </a:p>
      </dgm:t>
    </dgm:pt>
    <dgm:pt modelId="{6B67B55A-1F36-450B-8E42-7EA58CB27F15}" type="parTrans" cxnId="{7EDF432F-F291-4D12-9C53-40C0272F5BC3}">
      <dgm:prSet/>
      <dgm:spPr/>
      <dgm:t>
        <a:bodyPr/>
        <a:lstStyle/>
        <a:p>
          <a:endParaRPr lang="en-GB">
            <a:latin typeface="Arial" pitchFamily="34" charset="0"/>
            <a:cs typeface="Arial" pitchFamily="34" charset="0"/>
          </a:endParaRPr>
        </a:p>
      </dgm:t>
    </dgm:pt>
    <dgm:pt modelId="{3E80D286-FA47-49D9-9B15-1A241678D2E3}" type="sibTrans" cxnId="{7EDF432F-F291-4D12-9C53-40C0272F5BC3}">
      <dgm:prSet/>
      <dgm:spPr/>
      <dgm:t>
        <a:bodyPr/>
        <a:lstStyle/>
        <a:p>
          <a:endParaRPr lang="en-GB">
            <a:latin typeface="Arial" pitchFamily="34" charset="0"/>
            <a:cs typeface="Arial" pitchFamily="34" charset="0"/>
          </a:endParaRPr>
        </a:p>
      </dgm:t>
    </dgm:pt>
    <dgm:pt modelId="{18EB11FF-57A2-40E4-AA5E-099274D9FE70}">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Team up with local voluntary sector specialists on awareness raising activity</a:t>
          </a:r>
          <a:endParaRPr lang="en-GB" sz="1200" b="1" dirty="0">
            <a:solidFill>
              <a:schemeClr val="tx1"/>
            </a:solidFill>
            <a:latin typeface="Arial" pitchFamily="34" charset="0"/>
            <a:cs typeface="Arial" pitchFamily="34" charset="0"/>
          </a:endParaRPr>
        </a:p>
      </dgm:t>
    </dgm:pt>
    <dgm:pt modelId="{D757E5B1-1552-43BC-A9D7-02243F18CD2E}" type="parTrans" cxnId="{26501AC1-0169-4458-ABF1-48B843860C89}">
      <dgm:prSet/>
      <dgm:spPr/>
      <dgm:t>
        <a:bodyPr/>
        <a:lstStyle/>
        <a:p>
          <a:endParaRPr lang="en-GB">
            <a:latin typeface="Arial" pitchFamily="34" charset="0"/>
            <a:cs typeface="Arial" pitchFamily="34" charset="0"/>
          </a:endParaRPr>
        </a:p>
      </dgm:t>
    </dgm:pt>
    <dgm:pt modelId="{11656C02-1352-4AF5-AB33-720A5AE8C8FC}" type="sibTrans" cxnId="{26501AC1-0169-4458-ABF1-48B843860C89}">
      <dgm:prSet/>
      <dgm:spPr/>
      <dgm:t>
        <a:bodyPr/>
        <a:lstStyle/>
        <a:p>
          <a:endParaRPr lang="en-GB">
            <a:latin typeface="Arial" pitchFamily="34" charset="0"/>
            <a:cs typeface="Arial" pitchFamily="34" charset="0"/>
          </a:endParaRPr>
        </a:p>
      </dgm:t>
    </dgm:pt>
    <dgm:pt modelId="{F2CA7D77-BF38-48DB-952F-B388941D154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Link to other organisations’ self care initiatives</a:t>
          </a:r>
          <a:endParaRPr lang="en-GB" sz="1200" b="1" dirty="0">
            <a:solidFill>
              <a:schemeClr val="tx1"/>
            </a:solidFill>
            <a:latin typeface="Arial" pitchFamily="34" charset="0"/>
            <a:cs typeface="Arial" pitchFamily="34" charset="0"/>
          </a:endParaRPr>
        </a:p>
      </dgm:t>
    </dgm:pt>
    <dgm:pt modelId="{D9CF5ECC-4DA9-4DB4-86FE-EFC012D59235}" type="parTrans" cxnId="{B7D6772D-51EB-4528-B891-BD65194BA8D5}">
      <dgm:prSet/>
      <dgm:spPr/>
      <dgm:t>
        <a:bodyPr/>
        <a:lstStyle/>
        <a:p>
          <a:endParaRPr lang="en-GB">
            <a:latin typeface="Arial" pitchFamily="34" charset="0"/>
            <a:cs typeface="Arial" pitchFamily="34" charset="0"/>
          </a:endParaRPr>
        </a:p>
      </dgm:t>
    </dgm:pt>
    <dgm:pt modelId="{9061D65E-7C63-4EB9-B303-A2AD1ED16365}" type="sibTrans" cxnId="{B7D6772D-51EB-4528-B891-BD65194BA8D5}">
      <dgm:prSet/>
      <dgm:spPr/>
      <dgm:t>
        <a:bodyPr/>
        <a:lstStyle/>
        <a:p>
          <a:endParaRPr lang="en-GB">
            <a:latin typeface="Arial" pitchFamily="34" charset="0"/>
            <a:cs typeface="Arial" pitchFamily="34" charset="0"/>
          </a:endParaRPr>
        </a:p>
      </dgm:t>
    </dgm:pt>
    <dgm:pt modelId="{29378C69-E7D9-4F62-9BF6-753946F4846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Ensure Chief Executive is aware of activity</a:t>
          </a:r>
          <a:endParaRPr lang="en-GB" sz="1200" b="1" dirty="0">
            <a:solidFill>
              <a:schemeClr val="tx1"/>
            </a:solidFill>
            <a:latin typeface="Arial" pitchFamily="34" charset="0"/>
            <a:cs typeface="Arial" pitchFamily="34" charset="0"/>
          </a:endParaRPr>
        </a:p>
      </dgm:t>
    </dgm:pt>
    <dgm:pt modelId="{65A7EBA8-8330-44D9-8CE7-5C4091E5B3D0}" type="parTrans" cxnId="{334BCFD7-BBB5-45AD-83AA-02A6E4F7B690}">
      <dgm:prSet/>
      <dgm:spPr/>
      <dgm:t>
        <a:bodyPr/>
        <a:lstStyle/>
        <a:p>
          <a:endParaRPr lang="en-GB">
            <a:latin typeface="Arial" pitchFamily="34" charset="0"/>
            <a:cs typeface="Arial" pitchFamily="34" charset="0"/>
          </a:endParaRPr>
        </a:p>
      </dgm:t>
    </dgm:pt>
    <dgm:pt modelId="{83AA3C40-37BF-4C42-9AB2-C2AB0C8FD003}" type="sibTrans" cxnId="{334BCFD7-BBB5-45AD-83AA-02A6E4F7B690}">
      <dgm:prSet/>
      <dgm:spPr/>
      <dgm:t>
        <a:bodyPr/>
        <a:lstStyle/>
        <a:p>
          <a:endParaRPr lang="en-GB">
            <a:latin typeface="Arial" pitchFamily="34" charset="0"/>
            <a:cs typeface="Arial" pitchFamily="34" charset="0"/>
          </a:endParaRPr>
        </a:p>
      </dgm:t>
    </dgm:pt>
    <dgm:pt modelId="{EBA9A963-0AC5-4C4D-89C2-7991B3A94B87}">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Mention Self Care Week 2012 in presentations and speeches</a:t>
          </a:r>
          <a:endParaRPr lang="en-GB" sz="1200" b="1" dirty="0">
            <a:solidFill>
              <a:schemeClr val="tx1"/>
            </a:solidFill>
            <a:latin typeface="Arial" pitchFamily="34" charset="0"/>
            <a:cs typeface="Arial" pitchFamily="34" charset="0"/>
          </a:endParaRPr>
        </a:p>
      </dgm:t>
    </dgm:pt>
    <dgm:pt modelId="{B3E806A4-2044-4466-B5BE-BA42A5442C35}" type="parTrans" cxnId="{9C1BC6D5-7765-4758-B650-42A31F0BA77D}">
      <dgm:prSet/>
      <dgm:spPr/>
      <dgm:t>
        <a:bodyPr/>
        <a:lstStyle/>
        <a:p>
          <a:endParaRPr lang="en-GB">
            <a:latin typeface="Arial" pitchFamily="34" charset="0"/>
            <a:cs typeface="Arial" pitchFamily="34" charset="0"/>
          </a:endParaRPr>
        </a:p>
      </dgm:t>
    </dgm:pt>
    <dgm:pt modelId="{1676694A-0EBD-4E54-8D31-991992DBBA9B}" type="sibTrans" cxnId="{9C1BC6D5-7765-4758-B650-42A31F0BA77D}">
      <dgm:prSet/>
      <dgm:spPr/>
      <dgm:t>
        <a:bodyPr/>
        <a:lstStyle/>
        <a:p>
          <a:endParaRPr lang="en-GB">
            <a:latin typeface="Arial" pitchFamily="34" charset="0"/>
            <a:cs typeface="Arial" pitchFamily="34" charset="0"/>
          </a:endParaRPr>
        </a:p>
      </dgm:t>
    </dgm:pt>
    <dgm:pt modelId="{54421A30-A46D-45EC-BAF1-A90DD74ABD0B}">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Publish articles in public and staff facing newsletters and websites</a:t>
          </a:r>
          <a:endParaRPr lang="en-GB" sz="1200" b="1" dirty="0">
            <a:solidFill>
              <a:schemeClr val="tx1"/>
            </a:solidFill>
            <a:latin typeface="Arial" pitchFamily="34" charset="0"/>
            <a:cs typeface="Arial" pitchFamily="34" charset="0"/>
          </a:endParaRPr>
        </a:p>
      </dgm:t>
    </dgm:pt>
    <dgm:pt modelId="{04E1596D-A7C1-4D29-8C76-21E54F776C92}" type="parTrans" cxnId="{657B4285-5C75-4062-85EB-1E3A57D02C38}">
      <dgm:prSet/>
      <dgm:spPr/>
      <dgm:t>
        <a:bodyPr/>
        <a:lstStyle/>
        <a:p>
          <a:endParaRPr lang="en-GB">
            <a:latin typeface="Arial" pitchFamily="34" charset="0"/>
            <a:cs typeface="Arial" pitchFamily="34" charset="0"/>
          </a:endParaRPr>
        </a:p>
      </dgm:t>
    </dgm:pt>
    <dgm:pt modelId="{AFA1EE27-23E6-4FA0-BA36-D07BE312D06F}" type="sibTrans" cxnId="{657B4285-5C75-4062-85EB-1E3A57D02C38}">
      <dgm:prSet/>
      <dgm:spPr/>
      <dgm:t>
        <a:bodyPr/>
        <a:lstStyle/>
        <a:p>
          <a:endParaRPr lang="en-GB">
            <a:latin typeface="Arial" pitchFamily="34" charset="0"/>
            <a:cs typeface="Arial" pitchFamily="34" charset="0"/>
          </a:endParaRPr>
        </a:p>
      </dgm:t>
    </dgm:pt>
    <dgm:pt modelId="{5436600E-6E49-446A-9E0D-9D83816BF53B}">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Tailor, print off and display posters in patient/staff areas</a:t>
          </a:r>
          <a:endParaRPr lang="en-GB" sz="1200" b="1" dirty="0">
            <a:solidFill>
              <a:schemeClr val="tx1"/>
            </a:solidFill>
            <a:latin typeface="Arial" pitchFamily="34" charset="0"/>
            <a:cs typeface="Arial" pitchFamily="34" charset="0"/>
          </a:endParaRPr>
        </a:p>
      </dgm:t>
    </dgm:pt>
    <dgm:pt modelId="{C3C17B23-041B-4D1C-9959-8496501B352A}" type="parTrans" cxnId="{6AF8E70D-AC85-402B-B364-1A8BA23DBA06}">
      <dgm:prSet/>
      <dgm:spPr/>
      <dgm:t>
        <a:bodyPr/>
        <a:lstStyle/>
        <a:p>
          <a:endParaRPr lang="en-GB">
            <a:latin typeface="Arial" pitchFamily="34" charset="0"/>
            <a:cs typeface="Arial" pitchFamily="34" charset="0"/>
          </a:endParaRPr>
        </a:p>
      </dgm:t>
    </dgm:pt>
    <dgm:pt modelId="{59CC148F-BC57-4DBF-81E8-20A2EFD16BAE}" type="sibTrans" cxnId="{6AF8E70D-AC85-402B-B364-1A8BA23DBA06}">
      <dgm:prSet/>
      <dgm:spPr/>
      <dgm:t>
        <a:bodyPr/>
        <a:lstStyle/>
        <a:p>
          <a:endParaRPr lang="en-GB">
            <a:latin typeface="Arial" pitchFamily="34" charset="0"/>
            <a:cs typeface="Arial" pitchFamily="34" charset="0"/>
          </a:endParaRPr>
        </a:p>
      </dgm:t>
    </dgm:pt>
    <dgm:pt modelId="{2B097215-51E8-4286-A0F0-1A46EEC974B4}">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dirty="0">
            <a:solidFill>
              <a:schemeClr val="tx1"/>
            </a:solidFill>
            <a:latin typeface="Arial" pitchFamily="34" charset="0"/>
            <a:cs typeface="Arial" pitchFamily="34" charset="0"/>
          </a:endParaRPr>
        </a:p>
      </dgm:t>
    </dgm:pt>
    <dgm:pt modelId="{327D59F4-0CCA-4818-AFA8-C4F784A4F5C5}" type="parTrans" cxnId="{F91DA999-7838-449C-AF09-DDCA8AB4FAEC}">
      <dgm:prSet/>
      <dgm:spPr/>
      <dgm:t>
        <a:bodyPr/>
        <a:lstStyle/>
        <a:p>
          <a:endParaRPr lang="en-GB">
            <a:latin typeface="Arial" pitchFamily="34" charset="0"/>
            <a:cs typeface="Arial" pitchFamily="34" charset="0"/>
          </a:endParaRPr>
        </a:p>
      </dgm:t>
    </dgm:pt>
    <dgm:pt modelId="{E3319A49-DB04-48F5-A104-2E9A5C70D288}" type="sibTrans" cxnId="{F91DA999-7838-449C-AF09-DDCA8AB4FAEC}">
      <dgm:prSet/>
      <dgm:spPr/>
      <dgm:t>
        <a:bodyPr/>
        <a:lstStyle/>
        <a:p>
          <a:endParaRPr lang="en-GB">
            <a:latin typeface="Arial" pitchFamily="34" charset="0"/>
            <a:cs typeface="Arial" pitchFamily="34" charset="0"/>
          </a:endParaRPr>
        </a:p>
      </dgm:t>
    </dgm:pt>
    <dgm:pt modelId="{8C0C5CF1-E12F-48DE-BDA2-6840D412C39E}">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Create resources for local journalists </a:t>
          </a:r>
          <a:endParaRPr lang="en-GB" sz="1200" b="1" dirty="0">
            <a:solidFill>
              <a:schemeClr val="tx1"/>
            </a:solidFill>
            <a:latin typeface="Arial" pitchFamily="34" charset="0"/>
            <a:cs typeface="Arial" pitchFamily="34" charset="0"/>
          </a:endParaRPr>
        </a:p>
      </dgm:t>
    </dgm:pt>
    <dgm:pt modelId="{B7A69E7F-A6A8-406F-8BBA-9F46A593E009}" type="parTrans" cxnId="{4CB0CF39-FB6C-482D-BC76-DFBC09640F62}">
      <dgm:prSet/>
      <dgm:spPr/>
      <dgm:t>
        <a:bodyPr/>
        <a:lstStyle/>
        <a:p>
          <a:endParaRPr lang="en-GB">
            <a:latin typeface="Arial" pitchFamily="34" charset="0"/>
            <a:cs typeface="Arial" pitchFamily="34" charset="0"/>
          </a:endParaRPr>
        </a:p>
      </dgm:t>
    </dgm:pt>
    <dgm:pt modelId="{B0212FF9-F1D2-4B13-B106-9FBA2708A451}" type="sibTrans" cxnId="{4CB0CF39-FB6C-482D-BC76-DFBC09640F62}">
      <dgm:prSet/>
      <dgm:spPr/>
      <dgm:t>
        <a:bodyPr/>
        <a:lstStyle/>
        <a:p>
          <a:endParaRPr lang="en-GB">
            <a:latin typeface="Arial" pitchFamily="34" charset="0"/>
            <a:cs typeface="Arial" pitchFamily="34" charset="0"/>
          </a:endParaRPr>
        </a:p>
      </dgm:t>
    </dgm:pt>
    <dgm:pt modelId="{B9E68D2E-B3A2-40C1-A00B-78886FC3F64A}">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dirty="0">
            <a:solidFill>
              <a:schemeClr val="tx1"/>
            </a:solidFill>
            <a:latin typeface="Arial" pitchFamily="34" charset="0"/>
            <a:cs typeface="Arial" pitchFamily="34" charset="0"/>
          </a:endParaRPr>
        </a:p>
      </dgm:t>
    </dgm:pt>
    <dgm:pt modelId="{A32116DE-C671-412A-AE2D-4CF50AE5D94B}" type="parTrans" cxnId="{6C9F7D42-1914-4CDB-9CBF-F948FEA9C67D}">
      <dgm:prSet/>
      <dgm:spPr/>
      <dgm:t>
        <a:bodyPr/>
        <a:lstStyle/>
        <a:p>
          <a:endParaRPr lang="en-GB">
            <a:latin typeface="Arial" pitchFamily="34" charset="0"/>
            <a:cs typeface="Arial" pitchFamily="34" charset="0"/>
          </a:endParaRPr>
        </a:p>
      </dgm:t>
    </dgm:pt>
    <dgm:pt modelId="{973EE4CC-DCF7-4FD7-A06E-511BBDB351DA}" type="sibTrans" cxnId="{6C9F7D42-1914-4CDB-9CBF-F948FEA9C67D}">
      <dgm:prSet/>
      <dgm:spPr/>
      <dgm:t>
        <a:bodyPr/>
        <a:lstStyle/>
        <a:p>
          <a:endParaRPr lang="en-GB">
            <a:latin typeface="Arial" pitchFamily="34" charset="0"/>
            <a:cs typeface="Arial" pitchFamily="34" charset="0"/>
          </a:endParaRPr>
        </a:p>
      </dgm:t>
    </dgm:pt>
    <dgm:pt modelId="{4334A146-383B-4FF2-AD61-8017EECFEBDA}" type="pres">
      <dgm:prSet presAssocID="{95B9FA20-1069-4811-A914-8C39F0E1D9B1}" presName="theList" presStyleCnt="0">
        <dgm:presLayoutVars>
          <dgm:dir/>
          <dgm:animLvl val="lvl"/>
          <dgm:resizeHandles val="exact"/>
        </dgm:presLayoutVars>
      </dgm:prSet>
      <dgm:spPr/>
      <dgm:t>
        <a:bodyPr/>
        <a:lstStyle/>
        <a:p>
          <a:endParaRPr lang="en-GB"/>
        </a:p>
      </dgm:t>
    </dgm:pt>
    <dgm:pt modelId="{137EF964-FCF7-4E97-A28B-45C16950F082}" type="pres">
      <dgm:prSet presAssocID="{09D6D65D-393A-4FE2-8DC8-91264F1EE305}" presName="compNode" presStyleCnt="0"/>
      <dgm:spPr/>
    </dgm:pt>
    <dgm:pt modelId="{04ED6A41-B815-4B90-9766-3C5520EA5B60}" type="pres">
      <dgm:prSet presAssocID="{09D6D65D-393A-4FE2-8DC8-91264F1EE305}" presName="aNode" presStyleLbl="bgShp" presStyleIdx="0" presStyleCnt="3" custLinFactNeighborX="-2755" custLinFactNeighborY="-175"/>
      <dgm:spPr/>
      <dgm:t>
        <a:bodyPr/>
        <a:lstStyle/>
        <a:p>
          <a:endParaRPr lang="en-GB"/>
        </a:p>
      </dgm:t>
    </dgm:pt>
    <dgm:pt modelId="{EC4601E3-989F-4CDC-84C2-7B8654323B6A}" type="pres">
      <dgm:prSet presAssocID="{09D6D65D-393A-4FE2-8DC8-91264F1EE305}" presName="textNode" presStyleLbl="bgShp" presStyleIdx="0" presStyleCnt="3"/>
      <dgm:spPr/>
      <dgm:t>
        <a:bodyPr/>
        <a:lstStyle/>
        <a:p>
          <a:endParaRPr lang="en-GB"/>
        </a:p>
      </dgm:t>
    </dgm:pt>
    <dgm:pt modelId="{1065DD90-78E4-4361-8695-5CEF6C1DC79E}" type="pres">
      <dgm:prSet presAssocID="{09D6D65D-393A-4FE2-8DC8-91264F1EE305}" presName="compChildNode" presStyleCnt="0"/>
      <dgm:spPr/>
    </dgm:pt>
    <dgm:pt modelId="{67F0988A-28D5-4584-BC35-AF11304FB142}" type="pres">
      <dgm:prSet presAssocID="{09D6D65D-393A-4FE2-8DC8-91264F1EE305}" presName="theInnerList" presStyleCnt="0"/>
      <dgm:spPr/>
    </dgm:pt>
    <dgm:pt modelId="{8E33C962-C6A9-433D-81A8-8791C7190398}" type="pres">
      <dgm:prSet presAssocID="{80126D3E-4002-4F34-ADCD-E02E277E4B56}" presName="childNode" presStyleLbl="node1" presStyleIdx="0" presStyleCnt="10" custScaleY="2000000" custLinFactY="-600000" custLinFactNeighborX="1033" custLinFactNeighborY="-635969">
        <dgm:presLayoutVars>
          <dgm:bulletEnabled val="1"/>
        </dgm:presLayoutVars>
      </dgm:prSet>
      <dgm:spPr/>
      <dgm:t>
        <a:bodyPr/>
        <a:lstStyle/>
        <a:p>
          <a:endParaRPr lang="en-GB"/>
        </a:p>
      </dgm:t>
    </dgm:pt>
    <dgm:pt modelId="{D90D2F02-3B0D-4DB9-85A7-6651CF825B04}" type="pres">
      <dgm:prSet presAssocID="{80126D3E-4002-4F34-ADCD-E02E277E4B56}" presName="aSpace2" presStyleCnt="0"/>
      <dgm:spPr/>
    </dgm:pt>
    <dgm:pt modelId="{382B360F-0706-4C1A-8B34-3010325C4B1B}" type="pres">
      <dgm:prSet presAssocID="{F2CA7D77-BF38-48DB-952F-B388941D1542}" presName="childNode" presStyleLbl="node1" presStyleIdx="1" presStyleCnt="10" custScaleY="2000000" custLinFactY="-400000" custLinFactNeighborX="1033" custLinFactNeighborY="-423375">
        <dgm:presLayoutVars>
          <dgm:bulletEnabled val="1"/>
        </dgm:presLayoutVars>
      </dgm:prSet>
      <dgm:spPr/>
      <dgm:t>
        <a:bodyPr/>
        <a:lstStyle/>
        <a:p>
          <a:endParaRPr lang="en-GB"/>
        </a:p>
      </dgm:t>
    </dgm:pt>
    <dgm:pt modelId="{E394DCE8-6E4F-484C-8922-CF8713781A9D}" type="pres">
      <dgm:prSet presAssocID="{F2CA7D77-BF38-48DB-952F-B388941D1542}" presName="aSpace2" presStyleCnt="0"/>
      <dgm:spPr/>
    </dgm:pt>
    <dgm:pt modelId="{C8A643F6-AAFE-4E13-9475-225C27EAEDF3}" type="pres">
      <dgm:prSet presAssocID="{29378C69-E7D9-4F62-9BF6-753946F48462}" presName="childNode" presStyleLbl="node1" presStyleIdx="2" presStyleCnt="10" custScaleY="2000000" custLinFactY="-200000" custLinFactNeighborX="1033" custLinFactNeighborY="-210778">
        <dgm:presLayoutVars>
          <dgm:bulletEnabled val="1"/>
        </dgm:presLayoutVars>
      </dgm:prSet>
      <dgm:spPr/>
      <dgm:t>
        <a:bodyPr/>
        <a:lstStyle/>
        <a:p>
          <a:endParaRPr lang="en-GB"/>
        </a:p>
      </dgm:t>
    </dgm:pt>
    <dgm:pt modelId="{9A2C6C0E-9502-4818-BE7D-D9449E20A8F8}" type="pres">
      <dgm:prSet presAssocID="{29378C69-E7D9-4F62-9BF6-753946F48462}" presName="aSpace2" presStyleCnt="0"/>
      <dgm:spPr/>
    </dgm:pt>
    <dgm:pt modelId="{019B065B-7E04-4FFA-995C-7BF26A086E65}" type="pres">
      <dgm:prSet presAssocID="{EBA9A963-0AC5-4C4D-89C2-7991B3A94B87}" presName="childNode" presStyleLbl="node1" presStyleIdx="3" presStyleCnt="10" custScaleY="2000000">
        <dgm:presLayoutVars>
          <dgm:bulletEnabled val="1"/>
        </dgm:presLayoutVars>
      </dgm:prSet>
      <dgm:spPr/>
      <dgm:t>
        <a:bodyPr/>
        <a:lstStyle/>
        <a:p>
          <a:endParaRPr lang="en-GB"/>
        </a:p>
      </dgm:t>
    </dgm:pt>
    <dgm:pt modelId="{7436B285-CA67-4D1D-8F4E-338D5A1B157D}" type="pres">
      <dgm:prSet presAssocID="{09D6D65D-393A-4FE2-8DC8-91264F1EE305}" presName="aSpace" presStyleCnt="0"/>
      <dgm:spPr/>
    </dgm:pt>
    <dgm:pt modelId="{4F7B5691-77CC-4426-A296-1C217A68B4B8}" type="pres">
      <dgm:prSet presAssocID="{9F6EF038-9DF9-4996-B5C5-42775C2EF9E4}" presName="compNode" presStyleCnt="0"/>
      <dgm:spPr/>
    </dgm:pt>
    <dgm:pt modelId="{63613E2F-9EBF-4E60-AD9B-DA872CC1FAA2}" type="pres">
      <dgm:prSet presAssocID="{9F6EF038-9DF9-4996-B5C5-42775C2EF9E4}" presName="aNode" presStyleLbl="bgShp" presStyleIdx="1" presStyleCnt="3"/>
      <dgm:spPr/>
      <dgm:t>
        <a:bodyPr/>
        <a:lstStyle/>
        <a:p>
          <a:endParaRPr lang="en-GB"/>
        </a:p>
      </dgm:t>
    </dgm:pt>
    <dgm:pt modelId="{7A532265-6B4F-426D-A483-C0FA15EBE4AE}" type="pres">
      <dgm:prSet presAssocID="{9F6EF038-9DF9-4996-B5C5-42775C2EF9E4}" presName="textNode" presStyleLbl="bgShp" presStyleIdx="1" presStyleCnt="3"/>
      <dgm:spPr/>
      <dgm:t>
        <a:bodyPr/>
        <a:lstStyle/>
        <a:p>
          <a:endParaRPr lang="en-GB"/>
        </a:p>
      </dgm:t>
    </dgm:pt>
    <dgm:pt modelId="{8ED2A563-CE53-466F-87C1-FF42AC1C4BED}" type="pres">
      <dgm:prSet presAssocID="{9F6EF038-9DF9-4996-B5C5-42775C2EF9E4}" presName="compChildNode" presStyleCnt="0"/>
      <dgm:spPr/>
    </dgm:pt>
    <dgm:pt modelId="{312E58C5-12C2-46C9-B43A-EDF40F90F7B0}" type="pres">
      <dgm:prSet presAssocID="{9F6EF038-9DF9-4996-B5C5-42775C2EF9E4}" presName="theInnerList" presStyleCnt="0"/>
      <dgm:spPr/>
    </dgm:pt>
    <dgm:pt modelId="{0FEBAF14-16D3-4D45-94A2-DD9763F62DF4}" type="pres">
      <dgm:prSet presAssocID="{54421A30-A46D-45EC-BAF1-A90DD74ABD0B}" presName="childNode" presStyleLbl="node1" presStyleIdx="4" presStyleCnt="10" custScaleY="2000000" custLinFactY="-500000" custLinFactNeighborY="-535947">
        <dgm:presLayoutVars>
          <dgm:bulletEnabled val="1"/>
        </dgm:presLayoutVars>
      </dgm:prSet>
      <dgm:spPr/>
      <dgm:t>
        <a:bodyPr/>
        <a:lstStyle/>
        <a:p>
          <a:endParaRPr lang="en-GB"/>
        </a:p>
      </dgm:t>
    </dgm:pt>
    <dgm:pt modelId="{DFB10428-6EDC-4448-B219-E4FA75969815}" type="pres">
      <dgm:prSet presAssocID="{54421A30-A46D-45EC-BAF1-A90DD74ABD0B}" presName="aSpace2" presStyleCnt="0"/>
      <dgm:spPr/>
    </dgm:pt>
    <dgm:pt modelId="{D2396240-4AF3-4078-9013-D9D7E49D89E8}" type="pres">
      <dgm:prSet presAssocID="{5436600E-6E49-446A-9E0D-9D83816BF53B}" presName="childNode" presStyleLbl="node1" presStyleIdx="5" presStyleCnt="10" custScaleY="2000000" custLinFactY="-400000" custLinFactNeighborY="-423375">
        <dgm:presLayoutVars>
          <dgm:bulletEnabled val="1"/>
        </dgm:presLayoutVars>
      </dgm:prSet>
      <dgm:spPr/>
      <dgm:t>
        <a:bodyPr/>
        <a:lstStyle/>
        <a:p>
          <a:endParaRPr lang="en-GB"/>
        </a:p>
      </dgm:t>
    </dgm:pt>
    <dgm:pt modelId="{50318672-65B5-4E16-B8E4-13F005D52D5E}" type="pres">
      <dgm:prSet presAssocID="{5436600E-6E49-446A-9E0D-9D83816BF53B}" presName="aSpace2" presStyleCnt="0"/>
      <dgm:spPr/>
    </dgm:pt>
    <dgm:pt modelId="{E78901A0-A90C-43A1-BF91-C1A8D6A06E5E}" type="pres">
      <dgm:prSet presAssocID="{2B097215-51E8-4286-A0F0-1A46EEC974B4}" presName="childNode" presStyleLbl="node1" presStyleIdx="6" presStyleCnt="10" custScaleY="2000000" custLinFactY="-178426" custLinFactNeighborY="-200000">
        <dgm:presLayoutVars>
          <dgm:bulletEnabled val="1"/>
        </dgm:presLayoutVars>
      </dgm:prSet>
      <dgm:spPr/>
      <dgm:t>
        <a:bodyPr/>
        <a:lstStyle/>
        <a:p>
          <a:endParaRPr lang="en-GB"/>
        </a:p>
      </dgm:t>
    </dgm:pt>
    <dgm:pt modelId="{D1EE6BD1-04CE-45A4-9C86-FC049B1DA0F6}" type="pres">
      <dgm:prSet presAssocID="{2B097215-51E8-4286-A0F0-1A46EEC974B4}" presName="aSpace2" presStyleCnt="0"/>
      <dgm:spPr/>
    </dgm:pt>
    <dgm:pt modelId="{1607A8D6-6F9B-4D01-9B91-6147B459D511}" type="pres">
      <dgm:prSet presAssocID="{8C0C5CF1-E12F-48DE-BDA2-6840D412C39E}" presName="childNode" presStyleLbl="node1" presStyleIdx="7" presStyleCnt="10" custScaleY="2000000" custLinFactY="-6748" custLinFactNeighborY="-100000">
        <dgm:presLayoutVars>
          <dgm:bulletEnabled val="1"/>
        </dgm:presLayoutVars>
      </dgm:prSet>
      <dgm:spPr/>
      <dgm:t>
        <a:bodyPr/>
        <a:lstStyle/>
        <a:p>
          <a:endParaRPr lang="en-GB"/>
        </a:p>
      </dgm:t>
    </dgm:pt>
    <dgm:pt modelId="{DB74300F-5F3E-4B34-97FD-D8FF036F4199}" type="pres">
      <dgm:prSet presAssocID="{9F6EF038-9DF9-4996-B5C5-42775C2EF9E4}" presName="aSpace" presStyleCnt="0"/>
      <dgm:spPr/>
    </dgm:pt>
    <dgm:pt modelId="{F4010003-75FB-4D1B-B21A-A5D0E62F6392}" type="pres">
      <dgm:prSet presAssocID="{AFADC79A-DB08-45D3-8643-81CCED457D60}" presName="compNode" presStyleCnt="0"/>
      <dgm:spPr/>
    </dgm:pt>
    <dgm:pt modelId="{7C6A58A7-33FD-4189-901D-95DC75312B35}" type="pres">
      <dgm:prSet presAssocID="{AFADC79A-DB08-45D3-8643-81CCED457D60}" presName="aNode" presStyleLbl="bgShp" presStyleIdx="2" presStyleCnt="3"/>
      <dgm:spPr/>
      <dgm:t>
        <a:bodyPr/>
        <a:lstStyle/>
        <a:p>
          <a:endParaRPr lang="en-GB"/>
        </a:p>
      </dgm:t>
    </dgm:pt>
    <dgm:pt modelId="{37417001-0C91-4329-9E71-C55C49330D2F}" type="pres">
      <dgm:prSet presAssocID="{AFADC79A-DB08-45D3-8643-81CCED457D60}" presName="textNode" presStyleLbl="bgShp" presStyleIdx="2" presStyleCnt="3"/>
      <dgm:spPr/>
      <dgm:t>
        <a:bodyPr/>
        <a:lstStyle/>
        <a:p>
          <a:endParaRPr lang="en-GB"/>
        </a:p>
      </dgm:t>
    </dgm:pt>
    <dgm:pt modelId="{90B9471A-4950-488D-9F05-B8A0D0973EB8}" type="pres">
      <dgm:prSet presAssocID="{AFADC79A-DB08-45D3-8643-81CCED457D60}" presName="compChildNode" presStyleCnt="0"/>
      <dgm:spPr/>
    </dgm:pt>
    <dgm:pt modelId="{CBD0C1DC-5008-42C5-AA04-76E9C77D1EE6}" type="pres">
      <dgm:prSet presAssocID="{AFADC79A-DB08-45D3-8643-81CCED457D60}" presName="theInnerList" presStyleCnt="0"/>
      <dgm:spPr/>
    </dgm:pt>
    <dgm:pt modelId="{01B416CE-9FA1-4173-A7C6-F131FC5E6B26}" type="pres">
      <dgm:prSet presAssocID="{18EB11FF-57A2-40E4-AA5E-099274D9FE70}" presName="childNode" presStyleLbl="node1" presStyleIdx="8" presStyleCnt="10" custLinFactY="-5266" custLinFactNeighborY="-100000">
        <dgm:presLayoutVars>
          <dgm:bulletEnabled val="1"/>
        </dgm:presLayoutVars>
      </dgm:prSet>
      <dgm:spPr/>
      <dgm:t>
        <a:bodyPr/>
        <a:lstStyle/>
        <a:p>
          <a:endParaRPr lang="en-GB"/>
        </a:p>
      </dgm:t>
    </dgm:pt>
    <dgm:pt modelId="{E3B29C8C-C178-421F-B6EF-EC137FDDE495}" type="pres">
      <dgm:prSet presAssocID="{18EB11FF-57A2-40E4-AA5E-099274D9FE70}" presName="aSpace2" presStyleCnt="0"/>
      <dgm:spPr/>
    </dgm:pt>
    <dgm:pt modelId="{CCB5DA6F-616D-4F93-AD6E-706F95780ECE}" type="pres">
      <dgm:prSet presAssocID="{B9E68D2E-B3A2-40C1-A00B-78886FC3F64A}" presName="childNode" presStyleLbl="node1" presStyleIdx="9" presStyleCnt="10" custLinFactNeighborY="-50383">
        <dgm:presLayoutVars>
          <dgm:bulletEnabled val="1"/>
        </dgm:presLayoutVars>
      </dgm:prSet>
      <dgm:spPr/>
      <dgm:t>
        <a:bodyPr/>
        <a:lstStyle/>
        <a:p>
          <a:endParaRPr lang="en-GB"/>
        </a:p>
      </dgm:t>
    </dgm:pt>
  </dgm:ptLst>
  <dgm:cxnLst>
    <dgm:cxn modelId="{3978D1C9-EDC7-4C5B-8812-E70174D480EC}" type="presOf" srcId="{EBA9A963-0AC5-4C4D-89C2-7991B3A94B87}" destId="{019B065B-7E04-4FFA-995C-7BF26A086E65}" srcOrd="0" destOrd="0" presId="urn:microsoft.com/office/officeart/2005/8/layout/lProcess2"/>
    <dgm:cxn modelId="{3139F792-17EC-4C95-9065-F4B0369A8C3A}" type="presOf" srcId="{8C0C5CF1-E12F-48DE-BDA2-6840D412C39E}" destId="{1607A8D6-6F9B-4D01-9B91-6147B459D511}" srcOrd="0" destOrd="0" presId="urn:microsoft.com/office/officeart/2005/8/layout/lProcess2"/>
    <dgm:cxn modelId="{F91DA999-7838-449C-AF09-DDCA8AB4FAEC}" srcId="{9F6EF038-9DF9-4996-B5C5-42775C2EF9E4}" destId="{2B097215-51E8-4286-A0F0-1A46EEC974B4}" srcOrd="2" destOrd="0" parTransId="{327D59F4-0CCA-4818-AFA8-C4F784A4F5C5}" sibTransId="{E3319A49-DB04-48F5-A104-2E9A5C70D288}"/>
    <dgm:cxn modelId="{E1D515BB-5B5D-4A69-BDDD-D30479DC7250}" srcId="{95B9FA20-1069-4811-A914-8C39F0E1D9B1}" destId="{09D6D65D-393A-4FE2-8DC8-91264F1EE305}" srcOrd="0" destOrd="0" parTransId="{D57A4843-ED98-4BBA-8DF3-BED046EF8085}" sibTransId="{1CB3C12B-9764-4A8E-B75B-13AC7A0ACFBF}"/>
    <dgm:cxn modelId="{6AF8E70D-AC85-402B-B364-1A8BA23DBA06}" srcId="{9F6EF038-9DF9-4996-B5C5-42775C2EF9E4}" destId="{5436600E-6E49-446A-9E0D-9D83816BF53B}" srcOrd="1" destOrd="0" parTransId="{C3C17B23-041B-4D1C-9959-8496501B352A}" sibTransId="{59CC148F-BC57-4DBF-81E8-20A2EFD16BAE}"/>
    <dgm:cxn modelId="{A82BA5E2-902A-42BC-9CCC-B4BA51B31FE3}" type="presOf" srcId="{09D6D65D-393A-4FE2-8DC8-91264F1EE305}" destId="{EC4601E3-989F-4CDC-84C2-7B8654323B6A}" srcOrd="1" destOrd="0" presId="urn:microsoft.com/office/officeart/2005/8/layout/lProcess2"/>
    <dgm:cxn modelId="{334BCFD7-BBB5-45AD-83AA-02A6E4F7B690}" srcId="{09D6D65D-393A-4FE2-8DC8-91264F1EE305}" destId="{29378C69-E7D9-4F62-9BF6-753946F48462}" srcOrd="2" destOrd="0" parTransId="{65A7EBA8-8330-44D9-8CE7-5C4091E5B3D0}" sibTransId="{83AA3C40-37BF-4C42-9AB2-C2AB0C8FD003}"/>
    <dgm:cxn modelId="{B7D6772D-51EB-4528-B891-BD65194BA8D5}" srcId="{09D6D65D-393A-4FE2-8DC8-91264F1EE305}" destId="{F2CA7D77-BF38-48DB-952F-B388941D1542}" srcOrd="1" destOrd="0" parTransId="{D9CF5ECC-4DA9-4DB4-86FE-EFC012D59235}" sibTransId="{9061D65E-7C63-4EB9-B303-A2AD1ED16365}"/>
    <dgm:cxn modelId="{DD2233A9-3150-4A9F-9E63-7C2A5D1DF6F6}" srcId="{95B9FA20-1069-4811-A914-8C39F0E1D9B1}" destId="{9F6EF038-9DF9-4996-B5C5-42775C2EF9E4}" srcOrd="1" destOrd="0" parTransId="{8013173E-CB30-442C-8C80-E08195BBC5D5}" sibTransId="{A81F8639-DC8F-41A7-9186-0BC0FCC9616E}"/>
    <dgm:cxn modelId="{85C25355-8C11-4E0C-A350-2D0022AF8390}" type="presOf" srcId="{AFADC79A-DB08-45D3-8643-81CCED457D60}" destId="{7C6A58A7-33FD-4189-901D-95DC75312B35}" srcOrd="0" destOrd="0" presId="urn:microsoft.com/office/officeart/2005/8/layout/lProcess2"/>
    <dgm:cxn modelId="{FCC53668-EA9D-45C3-8513-16E5F270BFFC}" type="presOf" srcId="{54421A30-A46D-45EC-BAF1-A90DD74ABD0B}" destId="{0FEBAF14-16D3-4D45-94A2-DD9763F62DF4}" srcOrd="0" destOrd="0" presId="urn:microsoft.com/office/officeart/2005/8/layout/lProcess2"/>
    <dgm:cxn modelId="{C385A21C-899B-4814-A8D8-61E89B65A74E}" type="presOf" srcId="{9F6EF038-9DF9-4996-B5C5-42775C2EF9E4}" destId="{7A532265-6B4F-426D-A483-C0FA15EBE4AE}" srcOrd="1" destOrd="0" presId="urn:microsoft.com/office/officeart/2005/8/layout/lProcess2"/>
    <dgm:cxn modelId="{2BB05A19-89BF-4889-9D2A-E70E11C3D4FB}" srcId="{09D6D65D-393A-4FE2-8DC8-91264F1EE305}" destId="{80126D3E-4002-4F34-ADCD-E02E277E4B56}" srcOrd="0" destOrd="0" parTransId="{1DA4BAED-2543-4E6A-9D23-877861692D28}" sibTransId="{BA2B29C7-0657-4923-8AA7-3F89C7A501E3}"/>
    <dgm:cxn modelId="{D9F03732-A99F-4656-9960-607924AC5622}" type="presOf" srcId="{2B097215-51E8-4286-A0F0-1A46EEC974B4}" destId="{E78901A0-A90C-43A1-BF91-C1A8D6A06E5E}" srcOrd="0" destOrd="0" presId="urn:microsoft.com/office/officeart/2005/8/layout/lProcess2"/>
    <dgm:cxn modelId="{E7043C10-2C66-4177-B1A8-20F97D4B38BE}" type="presOf" srcId="{9F6EF038-9DF9-4996-B5C5-42775C2EF9E4}" destId="{63613E2F-9EBF-4E60-AD9B-DA872CC1FAA2}" srcOrd="0" destOrd="0" presId="urn:microsoft.com/office/officeart/2005/8/layout/lProcess2"/>
    <dgm:cxn modelId="{9C1BC6D5-7765-4758-B650-42A31F0BA77D}" srcId="{09D6D65D-393A-4FE2-8DC8-91264F1EE305}" destId="{EBA9A963-0AC5-4C4D-89C2-7991B3A94B87}" srcOrd="3" destOrd="0" parTransId="{B3E806A4-2044-4466-B5BE-BA42A5442C35}" sibTransId="{1676694A-0EBD-4E54-8D31-991992DBBA9B}"/>
    <dgm:cxn modelId="{6EFFFE90-3A97-4893-A368-420CBE64DF66}" type="presOf" srcId="{5436600E-6E49-446A-9E0D-9D83816BF53B}" destId="{D2396240-4AF3-4078-9013-D9D7E49D89E8}" srcOrd="0" destOrd="0" presId="urn:microsoft.com/office/officeart/2005/8/layout/lProcess2"/>
    <dgm:cxn modelId="{657B4285-5C75-4062-85EB-1E3A57D02C38}" srcId="{9F6EF038-9DF9-4996-B5C5-42775C2EF9E4}" destId="{54421A30-A46D-45EC-BAF1-A90DD74ABD0B}" srcOrd="0" destOrd="0" parTransId="{04E1596D-A7C1-4D29-8C76-21E54F776C92}" sibTransId="{AFA1EE27-23E6-4FA0-BA36-D07BE312D06F}"/>
    <dgm:cxn modelId="{6C9F7D42-1914-4CDB-9CBF-F948FEA9C67D}" srcId="{AFADC79A-DB08-45D3-8643-81CCED457D60}" destId="{B9E68D2E-B3A2-40C1-A00B-78886FC3F64A}" srcOrd="1" destOrd="0" parTransId="{A32116DE-C671-412A-AE2D-4CF50AE5D94B}" sibTransId="{973EE4CC-DCF7-4FD7-A06E-511BBDB351DA}"/>
    <dgm:cxn modelId="{A56DADF3-05D7-4952-8FE8-1B5F0697A8D8}" type="presOf" srcId="{F2CA7D77-BF38-48DB-952F-B388941D1542}" destId="{382B360F-0706-4C1A-8B34-3010325C4B1B}" srcOrd="0" destOrd="0" presId="urn:microsoft.com/office/officeart/2005/8/layout/lProcess2"/>
    <dgm:cxn modelId="{7EDF432F-F291-4D12-9C53-40C0272F5BC3}" srcId="{95B9FA20-1069-4811-A914-8C39F0E1D9B1}" destId="{AFADC79A-DB08-45D3-8643-81CCED457D60}" srcOrd="2" destOrd="0" parTransId="{6B67B55A-1F36-450B-8E42-7EA58CB27F15}" sibTransId="{3E80D286-FA47-49D9-9B15-1A241678D2E3}"/>
    <dgm:cxn modelId="{C8DA7599-EAD1-435D-9517-5D93C1C09AEC}" type="presOf" srcId="{AFADC79A-DB08-45D3-8643-81CCED457D60}" destId="{37417001-0C91-4329-9E71-C55C49330D2F}" srcOrd="1" destOrd="0" presId="urn:microsoft.com/office/officeart/2005/8/layout/lProcess2"/>
    <dgm:cxn modelId="{4CB0CF39-FB6C-482D-BC76-DFBC09640F62}" srcId="{9F6EF038-9DF9-4996-B5C5-42775C2EF9E4}" destId="{8C0C5CF1-E12F-48DE-BDA2-6840D412C39E}" srcOrd="3" destOrd="0" parTransId="{B7A69E7F-A6A8-406F-8BBA-9F46A593E009}" sibTransId="{B0212FF9-F1D2-4B13-B106-9FBA2708A451}"/>
    <dgm:cxn modelId="{95B506C5-9C0E-4F78-82C0-F9C9EC1987FF}" type="presOf" srcId="{18EB11FF-57A2-40E4-AA5E-099274D9FE70}" destId="{01B416CE-9FA1-4173-A7C6-F131FC5E6B26}" srcOrd="0" destOrd="0" presId="urn:microsoft.com/office/officeart/2005/8/layout/lProcess2"/>
    <dgm:cxn modelId="{55B67776-21C8-4980-BFBC-3B191226FE99}" type="presOf" srcId="{95B9FA20-1069-4811-A914-8C39F0E1D9B1}" destId="{4334A146-383B-4FF2-AD61-8017EECFEBDA}" srcOrd="0" destOrd="0" presId="urn:microsoft.com/office/officeart/2005/8/layout/lProcess2"/>
    <dgm:cxn modelId="{26501AC1-0169-4458-ABF1-48B843860C89}" srcId="{AFADC79A-DB08-45D3-8643-81CCED457D60}" destId="{18EB11FF-57A2-40E4-AA5E-099274D9FE70}" srcOrd="0" destOrd="0" parTransId="{D757E5B1-1552-43BC-A9D7-02243F18CD2E}" sibTransId="{11656C02-1352-4AF5-AB33-720A5AE8C8FC}"/>
    <dgm:cxn modelId="{8AB91F6F-62AE-4160-AFB6-0A7AF6EC4EAE}" type="presOf" srcId="{80126D3E-4002-4F34-ADCD-E02E277E4B56}" destId="{8E33C962-C6A9-433D-81A8-8791C7190398}" srcOrd="0" destOrd="0" presId="urn:microsoft.com/office/officeart/2005/8/layout/lProcess2"/>
    <dgm:cxn modelId="{C6E68118-B3D9-4734-B31C-B963E6CA0ABE}" type="presOf" srcId="{B9E68D2E-B3A2-40C1-A00B-78886FC3F64A}" destId="{CCB5DA6F-616D-4F93-AD6E-706F95780ECE}" srcOrd="0" destOrd="0" presId="urn:microsoft.com/office/officeart/2005/8/layout/lProcess2"/>
    <dgm:cxn modelId="{D6946037-3DE6-4D85-99BB-5BB434FB4ED8}" type="presOf" srcId="{29378C69-E7D9-4F62-9BF6-753946F48462}" destId="{C8A643F6-AAFE-4E13-9475-225C27EAEDF3}" srcOrd="0" destOrd="0" presId="urn:microsoft.com/office/officeart/2005/8/layout/lProcess2"/>
    <dgm:cxn modelId="{540B5900-3A90-4D62-8971-B980BFA9E3CD}" type="presOf" srcId="{09D6D65D-393A-4FE2-8DC8-91264F1EE305}" destId="{04ED6A41-B815-4B90-9766-3C5520EA5B60}" srcOrd="0" destOrd="0" presId="urn:microsoft.com/office/officeart/2005/8/layout/lProcess2"/>
    <dgm:cxn modelId="{AE6A6299-ADDC-48A6-9F49-5C1F682F8C06}" type="presParOf" srcId="{4334A146-383B-4FF2-AD61-8017EECFEBDA}" destId="{137EF964-FCF7-4E97-A28B-45C16950F082}" srcOrd="0" destOrd="0" presId="urn:microsoft.com/office/officeart/2005/8/layout/lProcess2"/>
    <dgm:cxn modelId="{C466B5EA-CE65-4AE6-B469-88CB6E398BE3}" type="presParOf" srcId="{137EF964-FCF7-4E97-A28B-45C16950F082}" destId="{04ED6A41-B815-4B90-9766-3C5520EA5B60}" srcOrd="0" destOrd="0" presId="urn:microsoft.com/office/officeart/2005/8/layout/lProcess2"/>
    <dgm:cxn modelId="{2E96D323-9681-458F-8806-A5A12119D0E2}" type="presParOf" srcId="{137EF964-FCF7-4E97-A28B-45C16950F082}" destId="{EC4601E3-989F-4CDC-84C2-7B8654323B6A}" srcOrd="1" destOrd="0" presId="urn:microsoft.com/office/officeart/2005/8/layout/lProcess2"/>
    <dgm:cxn modelId="{338ED199-9AF5-4EEE-8FA7-FF047AFC83D9}" type="presParOf" srcId="{137EF964-FCF7-4E97-A28B-45C16950F082}" destId="{1065DD90-78E4-4361-8695-5CEF6C1DC79E}" srcOrd="2" destOrd="0" presId="urn:microsoft.com/office/officeart/2005/8/layout/lProcess2"/>
    <dgm:cxn modelId="{AF1BE54F-1B26-4659-A068-4DC6BBB2D40D}" type="presParOf" srcId="{1065DD90-78E4-4361-8695-5CEF6C1DC79E}" destId="{67F0988A-28D5-4584-BC35-AF11304FB142}" srcOrd="0" destOrd="0" presId="urn:microsoft.com/office/officeart/2005/8/layout/lProcess2"/>
    <dgm:cxn modelId="{F5FA88CF-BFDB-44E5-B919-5F53775B89E5}" type="presParOf" srcId="{67F0988A-28D5-4584-BC35-AF11304FB142}" destId="{8E33C962-C6A9-433D-81A8-8791C7190398}" srcOrd="0" destOrd="0" presId="urn:microsoft.com/office/officeart/2005/8/layout/lProcess2"/>
    <dgm:cxn modelId="{593C0BDA-7967-45AC-A0C6-BB9DD25B4B07}" type="presParOf" srcId="{67F0988A-28D5-4584-BC35-AF11304FB142}" destId="{D90D2F02-3B0D-4DB9-85A7-6651CF825B04}" srcOrd="1" destOrd="0" presId="urn:microsoft.com/office/officeart/2005/8/layout/lProcess2"/>
    <dgm:cxn modelId="{E474F957-2604-4F66-9C43-E24EDFC8E6C1}" type="presParOf" srcId="{67F0988A-28D5-4584-BC35-AF11304FB142}" destId="{382B360F-0706-4C1A-8B34-3010325C4B1B}" srcOrd="2" destOrd="0" presId="urn:microsoft.com/office/officeart/2005/8/layout/lProcess2"/>
    <dgm:cxn modelId="{766DF3FD-CFCD-4309-89BA-55A0DAC565FF}" type="presParOf" srcId="{67F0988A-28D5-4584-BC35-AF11304FB142}" destId="{E394DCE8-6E4F-484C-8922-CF8713781A9D}" srcOrd="3" destOrd="0" presId="urn:microsoft.com/office/officeart/2005/8/layout/lProcess2"/>
    <dgm:cxn modelId="{95158EAC-BE80-457C-A7DE-0E3C207E4BAD}" type="presParOf" srcId="{67F0988A-28D5-4584-BC35-AF11304FB142}" destId="{C8A643F6-AAFE-4E13-9475-225C27EAEDF3}" srcOrd="4" destOrd="0" presId="urn:microsoft.com/office/officeart/2005/8/layout/lProcess2"/>
    <dgm:cxn modelId="{A3CCB9F7-B07C-4720-966F-5B0F13ED418E}" type="presParOf" srcId="{67F0988A-28D5-4584-BC35-AF11304FB142}" destId="{9A2C6C0E-9502-4818-BE7D-D9449E20A8F8}" srcOrd="5" destOrd="0" presId="urn:microsoft.com/office/officeart/2005/8/layout/lProcess2"/>
    <dgm:cxn modelId="{7E45C10F-1164-4DFF-B063-94426659ED18}" type="presParOf" srcId="{67F0988A-28D5-4584-BC35-AF11304FB142}" destId="{019B065B-7E04-4FFA-995C-7BF26A086E65}" srcOrd="6" destOrd="0" presId="urn:microsoft.com/office/officeart/2005/8/layout/lProcess2"/>
    <dgm:cxn modelId="{1C67BC3B-AC72-48E2-9F69-496A802C8463}" type="presParOf" srcId="{4334A146-383B-4FF2-AD61-8017EECFEBDA}" destId="{7436B285-CA67-4D1D-8F4E-338D5A1B157D}" srcOrd="1" destOrd="0" presId="urn:microsoft.com/office/officeart/2005/8/layout/lProcess2"/>
    <dgm:cxn modelId="{6788154D-BEF1-4A29-B738-83DBCDF1753A}" type="presParOf" srcId="{4334A146-383B-4FF2-AD61-8017EECFEBDA}" destId="{4F7B5691-77CC-4426-A296-1C217A68B4B8}" srcOrd="2" destOrd="0" presId="urn:microsoft.com/office/officeart/2005/8/layout/lProcess2"/>
    <dgm:cxn modelId="{5CBCBBA1-F320-4303-8F20-4788D8C6E83D}" type="presParOf" srcId="{4F7B5691-77CC-4426-A296-1C217A68B4B8}" destId="{63613E2F-9EBF-4E60-AD9B-DA872CC1FAA2}" srcOrd="0" destOrd="0" presId="urn:microsoft.com/office/officeart/2005/8/layout/lProcess2"/>
    <dgm:cxn modelId="{C2CF9C1F-0AB8-4ED8-B075-1E2CE3D94F99}" type="presParOf" srcId="{4F7B5691-77CC-4426-A296-1C217A68B4B8}" destId="{7A532265-6B4F-426D-A483-C0FA15EBE4AE}" srcOrd="1" destOrd="0" presId="urn:microsoft.com/office/officeart/2005/8/layout/lProcess2"/>
    <dgm:cxn modelId="{FF91659C-A75C-48BF-8D8A-60B9E8071E68}" type="presParOf" srcId="{4F7B5691-77CC-4426-A296-1C217A68B4B8}" destId="{8ED2A563-CE53-466F-87C1-FF42AC1C4BED}" srcOrd="2" destOrd="0" presId="urn:microsoft.com/office/officeart/2005/8/layout/lProcess2"/>
    <dgm:cxn modelId="{377E9C7A-AC34-49E8-AF29-682037335EAD}" type="presParOf" srcId="{8ED2A563-CE53-466F-87C1-FF42AC1C4BED}" destId="{312E58C5-12C2-46C9-B43A-EDF40F90F7B0}" srcOrd="0" destOrd="0" presId="urn:microsoft.com/office/officeart/2005/8/layout/lProcess2"/>
    <dgm:cxn modelId="{D4D0AF24-67C5-452A-A027-A5B0D2C472DA}" type="presParOf" srcId="{312E58C5-12C2-46C9-B43A-EDF40F90F7B0}" destId="{0FEBAF14-16D3-4D45-94A2-DD9763F62DF4}" srcOrd="0" destOrd="0" presId="urn:microsoft.com/office/officeart/2005/8/layout/lProcess2"/>
    <dgm:cxn modelId="{B41A26BB-EC1E-4D43-854C-4E9E49871A13}" type="presParOf" srcId="{312E58C5-12C2-46C9-B43A-EDF40F90F7B0}" destId="{DFB10428-6EDC-4448-B219-E4FA75969815}" srcOrd="1" destOrd="0" presId="urn:microsoft.com/office/officeart/2005/8/layout/lProcess2"/>
    <dgm:cxn modelId="{BFBDB056-1966-490B-8F65-4ABACEE598CE}" type="presParOf" srcId="{312E58C5-12C2-46C9-B43A-EDF40F90F7B0}" destId="{D2396240-4AF3-4078-9013-D9D7E49D89E8}" srcOrd="2" destOrd="0" presId="urn:microsoft.com/office/officeart/2005/8/layout/lProcess2"/>
    <dgm:cxn modelId="{88F049DA-D496-4960-A83F-CF5CB31D36C3}" type="presParOf" srcId="{312E58C5-12C2-46C9-B43A-EDF40F90F7B0}" destId="{50318672-65B5-4E16-B8E4-13F005D52D5E}" srcOrd="3" destOrd="0" presId="urn:microsoft.com/office/officeart/2005/8/layout/lProcess2"/>
    <dgm:cxn modelId="{A7B937A3-D410-40A6-B43B-AC96AFE08FD9}" type="presParOf" srcId="{312E58C5-12C2-46C9-B43A-EDF40F90F7B0}" destId="{E78901A0-A90C-43A1-BF91-C1A8D6A06E5E}" srcOrd="4" destOrd="0" presId="urn:microsoft.com/office/officeart/2005/8/layout/lProcess2"/>
    <dgm:cxn modelId="{21C2CCAF-DBD2-44AA-AAB4-2013A3C37A9E}" type="presParOf" srcId="{312E58C5-12C2-46C9-B43A-EDF40F90F7B0}" destId="{D1EE6BD1-04CE-45A4-9C86-FC049B1DA0F6}" srcOrd="5" destOrd="0" presId="urn:microsoft.com/office/officeart/2005/8/layout/lProcess2"/>
    <dgm:cxn modelId="{7172EA09-8A90-4F64-85D8-492A124DC833}" type="presParOf" srcId="{312E58C5-12C2-46C9-B43A-EDF40F90F7B0}" destId="{1607A8D6-6F9B-4D01-9B91-6147B459D511}" srcOrd="6" destOrd="0" presId="urn:microsoft.com/office/officeart/2005/8/layout/lProcess2"/>
    <dgm:cxn modelId="{62DE82B5-B08A-49DB-8C8E-6B1E60915F8E}" type="presParOf" srcId="{4334A146-383B-4FF2-AD61-8017EECFEBDA}" destId="{DB74300F-5F3E-4B34-97FD-D8FF036F4199}" srcOrd="3" destOrd="0" presId="urn:microsoft.com/office/officeart/2005/8/layout/lProcess2"/>
    <dgm:cxn modelId="{6CFB216D-DD7D-44F1-A5C1-5A884F8336FC}" type="presParOf" srcId="{4334A146-383B-4FF2-AD61-8017EECFEBDA}" destId="{F4010003-75FB-4D1B-B21A-A5D0E62F6392}" srcOrd="4" destOrd="0" presId="urn:microsoft.com/office/officeart/2005/8/layout/lProcess2"/>
    <dgm:cxn modelId="{E819033E-95A4-49B8-AC0C-574485ABB224}" type="presParOf" srcId="{F4010003-75FB-4D1B-B21A-A5D0E62F6392}" destId="{7C6A58A7-33FD-4189-901D-95DC75312B35}" srcOrd="0" destOrd="0" presId="urn:microsoft.com/office/officeart/2005/8/layout/lProcess2"/>
    <dgm:cxn modelId="{102B1D1F-C699-4D2F-A034-5D55CCF8BFC1}" type="presParOf" srcId="{F4010003-75FB-4D1B-B21A-A5D0E62F6392}" destId="{37417001-0C91-4329-9E71-C55C49330D2F}" srcOrd="1" destOrd="0" presId="urn:microsoft.com/office/officeart/2005/8/layout/lProcess2"/>
    <dgm:cxn modelId="{4955E624-391B-41FD-B894-91E74553F2C3}" type="presParOf" srcId="{F4010003-75FB-4D1B-B21A-A5D0E62F6392}" destId="{90B9471A-4950-488D-9F05-B8A0D0973EB8}" srcOrd="2" destOrd="0" presId="urn:microsoft.com/office/officeart/2005/8/layout/lProcess2"/>
    <dgm:cxn modelId="{3B351ADC-82D6-426F-B53B-829E162634CB}" type="presParOf" srcId="{90B9471A-4950-488D-9F05-B8A0D0973EB8}" destId="{CBD0C1DC-5008-42C5-AA04-76E9C77D1EE6}" srcOrd="0" destOrd="0" presId="urn:microsoft.com/office/officeart/2005/8/layout/lProcess2"/>
    <dgm:cxn modelId="{60DC54C7-D9B4-4D18-B36A-4EDE701A4521}" type="presParOf" srcId="{CBD0C1DC-5008-42C5-AA04-76E9C77D1EE6}" destId="{01B416CE-9FA1-4173-A7C6-F131FC5E6B26}" srcOrd="0" destOrd="0" presId="urn:microsoft.com/office/officeart/2005/8/layout/lProcess2"/>
    <dgm:cxn modelId="{CD55A04D-565D-4796-A256-FCB044AD2DDA}" type="presParOf" srcId="{CBD0C1DC-5008-42C5-AA04-76E9C77D1EE6}" destId="{E3B29C8C-C178-421F-B6EF-EC137FDDE495}" srcOrd="1" destOrd="0" presId="urn:microsoft.com/office/officeart/2005/8/layout/lProcess2"/>
    <dgm:cxn modelId="{36FD6FE1-AD2C-4CA3-B1A3-2AAF21E2B4E5}" type="presParOf" srcId="{CBD0C1DC-5008-42C5-AA04-76E9C77D1EE6}" destId="{CCB5DA6F-616D-4F93-AD6E-706F95780EC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14F17-EE2A-4C07-B6B5-D4C3B819407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74953959-FA5E-4586-8BD0-C6CBF97D17C9}">
      <dgm:prSet phldrT="[Text]" custT="1"/>
      <dgm:spPr/>
      <dgm:t>
        <a:bodyPr/>
        <a:lstStyle/>
        <a:p>
          <a:r>
            <a:rPr lang="en-GB" sz="1200" b="1" dirty="0" smtClean="0">
              <a:solidFill>
                <a:schemeClr val="bg2">
                  <a:lumMod val="25000"/>
                </a:schemeClr>
              </a:solidFill>
              <a:latin typeface="Arial" pitchFamily="34" charset="0"/>
              <a:cs typeface="Arial" pitchFamily="34" charset="0"/>
            </a:rPr>
            <a:t>29</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October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dirty="0">
            <a:solidFill>
              <a:schemeClr val="tx1">
                <a:lumMod val="75000"/>
                <a:lumOff val="25000"/>
              </a:schemeClr>
            </a:solidFill>
            <a:latin typeface="Arial" pitchFamily="34" charset="0"/>
            <a:cs typeface="Arial" pitchFamily="34" charset="0"/>
          </a:endParaRPr>
        </a:p>
      </dgm:t>
    </dgm:pt>
    <dgm:pt modelId="{0DEA4300-83E4-4DF6-9CED-54378EA332B4}" type="parTrans" cxnId="{E5EEEC83-DC47-4148-9D41-79C30DD79F1E}">
      <dgm:prSet/>
      <dgm:spPr/>
      <dgm:t>
        <a:bodyPr/>
        <a:lstStyle/>
        <a:p>
          <a:endParaRPr lang="en-GB"/>
        </a:p>
      </dgm:t>
    </dgm:pt>
    <dgm:pt modelId="{1787179F-B39A-43AF-8268-EDB73D6B168A}" type="sibTrans" cxnId="{E5EEEC83-DC47-4148-9D41-79C30DD79F1E}">
      <dgm:prSet/>
      <dgm:spPr/>
      <dgm:t>
        <a:bodyPr/>
        <a:lstStyle/>
        <a:p>
          <a:endParaRPr lang="en-GB"/>
        </a:p>
      </dgm:t>
    </dgm:pt>
    <dgm:pt modelId="{97689B54-87BC-471F-9B2B-8336ED981AF7}">
      <dgm:prSet phldrT="[Text]" custT="1"/>
      <dgm:spPr/>
      <dgm:t>
        <a:bodyPr/>
        <a:lstStyle/>
        <a:p>
          <a:r>
            <a:rPr lang="en-GB" sz="1200" b="1" dirty="0" smtClean="0">
              <a:solidFill>
                <a:schemeClr val="bg2">
                  <a:lumMod val="25000"/>
                </a:schemeClr>
              </a:solidFill>
              <a:latin typeface="Arial" pitchFamily="34" charset="0"/>
              <a:cs typeface="Arial" pitchFamily="34" charset="0"/>
            </a:rPr>
            <a:t>1</a:t>
          </a:r>
          <a:r>
            <a:rPr lang="en-GB" sz="1200" b="1" baseline="30000" dirty="0" smtClean="0">
              <a:solidFill>
                <a:schemeClr val="bg2">
                  <a:lumMod val="25000"/>
                </a:schemeClr>
              </a:solidFill>
              <a:latin typeface="Arial" pitchFamily="34" charset="0"/>
              <a:cs typeface="Arial" pitchFamily="34" charset="0"/>
            </a:rPr>
            <a:t>st</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Self Care Web-ex with Jean </a:t>
          </a:r>
          <a:r>
            <a:rPr lang="en-GB" sz="1200" dirty="0" err="1" smtClean="0">
              <a:solidFill>
                <a:schemeClr val="tx1">
                  <a:lumMod val="75000"/>
                  <a:lumOff val="25000"/>
                </a:schemeClr>
              </a:solidFill>
              <a:latin typeface="Arial" pitchFamily="34" charset="0"/>
              <a:cs typeface="Arial" pitchFamily="34" charset="0"/>
            </a:rPr>
            <a:t>Arrowsmith</a:t>
          </a:r>
          <a:r>
            <a:rPr lang="en-GB" sz="1200" dirty="0" smtClean="0">
              <a:solidFill>
                <a:schemeClr val="tx1">
                  <a:lumMod val="75000"/>
                  <a:lumOff val="25000"/>
                </a:schemeClr>
              </a:solidFill>
              <a:latin typeface="Arial" pitchFamily="34" charset="0"/>
              <a:cs typeface="Arial" pitchFamily="34" charset="0"/>
            </a:rPr>
            <a:t> from Coventry City Council</a:t>
          </a:r>
          <a:endParaRPr lang="en-GB" sz="1200" dirty="0">
            <a:solidFill>
              <a:schemeClr val="tx1">
                <a:lumMod val="75000"/>
                <a:lumOff val="25000"/>
              </a:schemeClr>
            </a:solidFill>
            <a:latin typeface="Arial" pitchFamily="34" charset="0"/>
            <a:cs typeface="Arial" pitchFamily="34" charset="0"/>
          </a:endParaRPr>
        </a:p>
      </dgm:t>
    </dgm:pt>
    <dgm:pt modelId="{B90C8DBF-2CAA-4D29-B3D3-6939472508DA}" type="parTrans" cxnId="{4EBB8E8D-95CD-4244-A99C-7E32534EBB69}">
      <dgm:prSet/>
      <dgm:spPr/>
      <dgm:t>
        <a:bodyPr/>
        <a:lstStyle/>
        <a:p>
          <a:endParaRPr lang="en-GB"/>
        </a:p>
      </dgm:t>
    </dgm:pt>
    <dgm:pt modelId="{53D62B2B-BF17-43D2-BF1F-3B8B1707B308}" type="sibTrans" cxnId="{4EBB8E8D-95CD-4244-A99C-7E32534EBB69}">
      <dgm:prSet/>
      <dgm:spPr/>
      <dgm:t>
        <a:bodyPr/>
        <a:lstStyle/>
        <a:p>
          <a:endParaRPr lang="en-GB"/>
        </a:p>
      </dgm:t>
    </dgm:pt>
    <dgm:pt modelId="{7328CD51-3025-4C37-A472-02497A38F147}">
      <dgm:prSet phldrT="[Text]" custT="1"/>
      <dgm:spPr/>
      <dgm:t>
        <a:bodyPr/>
        <a:lstStyle/>
        <a:p>
          <a:r>
            <a:rPr lang="en-GB" sz="1200" b="1" dirty="0" smtClean="0">
              <a:solidFill>
                <a:schemeClr val="bg2">
                  <a:lumMod val="25000"/>
                </a:schemeClr>
              </a:solidFill>
              <a:latin typeface="Arial" pitchFamily="34" charset="0"/>
              <a:cs typeface="Arial" pitchFamily="34" charset="0"/>
            </a:rPr>
            <a:t>5</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dirty="0">
            <a:solidFill>
              <a:schemeClr val="tx1">
                <a:lumMod val="75000"/>
                <a:lumOff val="25000"/>
              </a:schemeClr>
            </a:solidFill>
            <a:latin typeface="Arial" pitchFamily="34" charset="0"/>
            <a:cs typeface="Arial" pitchFamily="34" charset="0"/>
          </a:endParaRPr>
        </a:p>
      </dgm:t>
    </dgm:pt>
    <dgm:pt modelId="{E1F3323F-59D1-4279-BE8F-E237569D1A5C}" type="parTrans" cxnId="{A9AE3ABB-E081-42AF-8D76-CCEDAF95DC7F}">
      <dgm:prSet/>
      <dgm:spPr/>
      <dgm:t>
        <a:bodyPr/>
        <a:lstStyle/>
        <a:p>
          <a:endParaRPr lang="en-GB"/>
        </a:p>
      </dgm:t>
    </dgm:pt>
    <dgm:pt modelId="{970EA307-E13B-4567-922D-CA795AFDB1FE}" type="sibTrans" cxnId="{A9AE3ABB-E081-42AF-8D76-CCEDAF95DC7F}">
      <dgm:prSet/>
      <dgm:spPr/>
      <dgm:t>
        <a:bodyPr/>
        <a:lstStyle/>
        <a:p>
          <a:endParaRPr lang="en-GB"/>
        </a:p>
      </dgm:t>
    </dgm:pt>
    <dgm:pt modelId="{42648B26-2A78-4C06-BF42-D373D2C6365D}">
      <dgm:prSet phldrT="[Text]" custT="1"/>
      <dgm:spPr/>
      <dgm:t>
        <a:bodyPr/>
        <a:lstStyle/>
        <a:p>
          <a:r>
            <a:rPr lang="en-GB" sz="1200" b="1" dirty="0" smtClean="0">
              <a:solidFill>
                <a:schemeClr val="bg2">
                  <a:lumMod val="25000"/>
                </a:schemeClr>
              </a:solidFill>
              <a:latin typeface="Arial" pitchFamily="34" charset="0"/>
              <a:cs typeface="Arial" pitchFamily="34" charset="0"/>
            </a:rPr>
            <a:t>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The official launch by Norman Lamb MP, Care and Support Services Minister, at the Annual Self Care Conference, hosted by the Self Care Forum</a:t>
          </a:r>
          <a:endParaRPr lang="en-GB" sz="1200" dirty="0">
            <a:solidFill>
              <a:schemeClr val="tx1">
                <a:lumMod val="75000"/>
                <a:lumOff val="25000"/>
              </a:schemeClr>
            </a:solidFill>
            <a:latin typeface="Arial" pitchFamily="34" charset="0"/>
            <a:cs typeface="Arial" pitchFamily="34" charset="0"/>
          </a:endParaRPr>
        </a:p>
      </dgm:t>
    </dgm:pt>
    <dgm:pt modelId="{C1424744-B35D-44C2-B198-1E6541AC0B56}" type="parTrans" cxnId="{DA6A42D2-9DEB-4EFC-87F6-84F9683A8837}">
      <dgm:prSet/>
      <dgm:spPr/>
      <dgm:t>
        <a:bodyPr/>
        <a:lstStyle/>
        <a:p>
          <a:endParaRPr lang="en-GB"/>
        </a:p>
      </dgm:t>
    </dgm:pt>
    <dgm:pt modelId="{B863334A-4024-484C-8E29-8E3141216A22}" type="sibTrans" cxnId="{DA6A42D2-9DEB-4EFC-87F6-84F9683A8837}">
      <dgm:prSet/>
      <dgm:spPr/>
      <dgm:t>
        <a:bodyPr/>
        <a:lstStyle/>
        <a:p>
          <a:endParaRPr lang="en-GB"/>
        </a:p>
      </dgm:t>
    </dgm:pt>
    <dgm:pt modelId="{AD35DD74-7916-468D-8846-8D32DB955BB5}">
      <dgm:prSet phldrT="[Text]" custT="1"/>
      <dgm:spPr/>
      <dgm:t>
        <a:bodyPr/>
        <a:lstStyle/>
        <a:p>
          <a:r>
            <a:rPr lang="en-GB" sz="1200" b="1" dirty="0" smtClean="0">
              <a:solidFill>
                <a:schemeClr val="bg2">
                  <a:lumMod val="25000"/>
                </a:schemeClr>
              </a:solidFill>
              <a:latin typeface="Arial" pitchFamily="34" charset="0"/>
              <a:cs typeface="Arial" pitchFamily="34" charset="0"/>
            </a:rPr>
            <a:t>12</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Self Care Week starts</a:t>
          </a:r>
          <a:endParaRPr lang="en-GB" sz="1200" dirty="0">
            <a:solidFill>
              <a:schemeClr val="tx1">
                <a:lumMod val="75000"/>
                <a:lumOff val="25000"/>
              </a:schemeClr>
            </a:solidFill>
            <a:latin typeface="Arial" pitchFamily="34" charset="0"/>
            <a:cs typeface="Arial" pitchFamily="34" charset="0"/>
          </a:endParaRPr>
        </a:p>
      </dgm:t>
    </dgm:pt>
    <dgm:pt modelId="{BFF8D0E4-E287-4EB0-B40E-3DEB02DCC76F}" type="parTrans" cxnId="{4CAFE188-4F86-4A14-B902-36F54C12E5D1}">
      <dgm:prSet/>
      <dgm:spPr/>
      <dgm:t>
        <a:bodyPr/>
        <a:lstStyle/>
        <a:p>
          <a:endParaRPr lang="en-GB"/>
        </a:p>
      </dgm:t>
    </dgm:pt>
    <dgm:pt modelId="{18B55F95-0171-4EC4-A17A-1940429E1B12}" type="sibTrans" cxnId="{4CAFE188-4F86-4A14-B902-36F54C12E5D1}">
      <dgm:prSet/>
      <dgm:spPr/>
      <dgm:t>
        <a:bodyPr/>
        <a:lstStyle/>
        <a:p>
          <a:endParaRPr lang="en-GB"/>
        </a:p>
      </dgm:t>
    </dgm:pt>
    <dgm:pt modelId="{16E3A2B8-4947-4970-80C0-436B2ACC9F43}">
      <dgm:prSet phldrT="[Text]" custT="1"/>
      <dgm:spPr/>
      <dgm:t>
        <a:bodyPr/>
        <a:lstStyle/>
        <a:p>
          <a:r>
            <a:rPr lang="en-GB" sz="1200" b="1" dirty="0" smtClean="0">
              <a:solidFill>
                <a:schemeClr val="bg2">
                  <a:lumMod val="25000"/>
                </a:schemeClr>
              </a:solidFill>
              <a:latin typeface="Arial" pitchFamily="34" charset="0"/>
              <a:cs typeface="Arial" pitchFamily="34" charset="0"/>
            </a:rPr>
            <a:t>14</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dirty="0">
            <a:solidFill>
              <a:schemeClr val="tx1">
                <a:lumMod val="75000"/>
                <a:lumOff val="25000"/>
              </a:schemeClr>
            </a:solidFill>
            <a:latin typeface="Arial" pitchFamily="34" charset="0"/>
            <a:cs typeface="Arial" pitchFamily="34" charset="0"/>
          </a:endParaRPr>
        </a:p>
      </dgm:t>
    </dgm:pt>
    <dgm:pt modelId="{7B9F3411-F953-4B87-B073-B8054AC25723}" type="parTrans" cxnId="{8EE46881-550C-4A7B-835D-4CA62939B92F}">
      <dgm:prSet/>
      <dgm:spPr/>
      <dgm:t>
        <a:bodyPr/>
        <a:lstStyle/>
        <a:p>
          <a:endParaRPr lang="en-GB"/>
        </a:p>
      </dgm:t>
    </dgm:pt>
    <dgm:pt modelId="{AC9F3526-8002-410D-829C-C4D506EB4237}" type="sibTrans" cxnId="{8EE46881-550C-4A7B-835D-4CA62939B92F}">
      <dgm:prSet/>
      <dgm:spPr/>
      <dgm:t>
        <a:bodyPr/>
        <a:lstStyle/>
        <a:p>
          <a:endParaRPr lang="en-GB"/>
        </a:p>
      </dgm:t>
    </dgm:pt>
    <dgm:pt modelId="{BF05D29C-AB0A-4FB6-AE68-D495381A02BA}">
      <dgm:prSet custT="1"/>
      <dgm:spPr/>
      <dgm:t>
        <a:bodyPr/>
        <a:lstStyle/>
        <a:p>
          <a:r>
            <a:rPr lang="en-GB" sz="1200" b="1" dirty="0" smtClean="0">
              <a:solidFill>
                <a:schemeClr val="bg2">
                  <a:lumMod val="25000"/>
                </a:schemeClr>
              </a:solidFill>
              <a:latin typeface="Arial" pitchFamily="34" charset="0"/>
              <a:cs typeface="Arial" pitchFamily="34" charset="0"/>
            </a:rPr>
            <a:t>18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Antibiotic Awareness Day</a:t>
          </a:r>
          <a:endParaRPr lang="en-GB" sz="1200" dirty="0">
            <a:solidFill>
              <a:schemeClr val="tx1">
                <a:lumMod val="75000"/>
                <a:lumOff val="25000"/>
              </a:schemeClr>
            </a:solidFill>
            <a:latin typeface="Arial" pitchFamily="34" charset="0"/>
            <a:cs typeface="Arial" pitchFamily="34" charset="0"/>
          </a:endParaRPr>
        </a:p>
      </dgm:t>
    </dgm:pt>
    <dgm:pt modelId="{9781AB32-BF5E-4850-8BC9-D5061049F52B}" type="parTrans" cxnId="{D94602B8-0FE1-48B5-BC6C-FE23188A7504}">
      <dgm:prSet/>
      <dgm:spPr/>
      <dgm:t>
        <a:bodyPr/>
        <a:lstStyle/>
        <a:p>
          <a:endParaRPr lang="en-GB"/>
        </a:p>
      </dgm:t>
    </dgm:pt>
    <dgm:pt modelId="{AE80E31E-E9D1-4787-9D7C-BF43C89398CC}" type="sibTrans" cxnId="{D94602B8-0FE1-48B5-BC6C-FE23188A7504}">
      <dgm:prSet/>
      <dgm:spPr/>
      <dgm:t>
        <a:bodyPr/>
        <a:lstStyle/>
        <a:p>
          <a:endParaRPr lang="en-GB"/>
        </a:p>
      </dgm:t>
    </dgm:pt>
    <dgm:pt modelId="{B7A463CF-FD4E-4519-806D-E10EB2A4A9C0}" type="pres">
      <dgm:prSet presAssocID="{DCD14F17-EE2A-4C07-B6B5-D4C3B8194071}" presName="Name0" presStyleCnt="0">
        <dgm:presLayoutVars>
          <dgm:dir/>
          <dgm:resizeHandles val="exact"/>
        </dgm:presLayoutVars>
      </dgm:prSet>
      <dgm:spPr/>
      <dgm:t>
        <a:bodyPr/>
        <a:lstStyle/>
        <a:p>
          <a:endParaRPr lang="en-GB"/>
        </a:p>
      </dgm:t>
    </dgm:pt>
    <dgm:pt modelId="{6A4A7A0B-AFAB-4667-9347-FC359F0BB920}" type="pres">
      <dgm:prSet presAssocID="{DCD14F17-EE2A-4C07-B6B5-D4C3B8194071}" presName="arrow" presStyleLbl="bgShp" presStyleIdx="0" presStyleCnt="1"/>
      <dgm:spPr/>
    </dgm:pt>
    <dgm:pt modelId="{29B7AC0B-26DA-4E10-AB4B-78EF2C7839DD}" type="pres">
      <dgm:prSet presAssocID="{DCD14F17-EE2A-4C07-B6B5-D4C3B8194071}" presName="points" presStyleCnt="0"/>
      <dgm:spPr/>
    </dgm:pt>
    <dgm:pt modelId="{8E036701-860F-47E4-81A4-0B4E22145860}" type="pres">
      <dgm:prSet presAssocID="{74953959-FA5E-4586-8BD0-C6CBF97D17C9}" presName="compositeA" presStyleCnt="0"/>
      <dgm:spPr/>
    </dgm:pt>
    <dgm:pt modelId="{13CB5EA4-E0BA-41F3-A95E-36FDB14456B4}" type="pres">
      <dgm:prSet presAssocID="{74953959-FA5E-4586-8BD0-C6CBF97D17C9}" presName="textA" presStyleLbl="revTx" presStyleIdx="0" presStyleCnt="7">
        <dgm:presLayoutVars>
          <dgm:bulletEnabled val="1"/>
        </dgm:presLayoutVars>
      </dgm:prSet>
      <dgm:spPr/>
      <dgm:t>
        <a:bodyPr/>
        <a:lstStyle/>
        <a:p>
          <a:endParaRPr lang="en-GB"/>
        </a:p>
      </dgm:t>
    </dgm:pt>
    <dgm:pt modelId="{8AB6A103-F8D1-4099-AAC9-F6001060EFA8}" type="pres">
      <dgm:prSet presAssocID="{74953959-FA5E-4586-8BD0-C6CBF97D17C9}" presName="circleA" presStyleLbl="node1" presStyleIdx="0" presStyleCnt="7"/>
      <dgm:spPr/>
    </dgm:pt>
    <dgm:pt modelId="{65180BE2-8C90-4A78-8971-433CAA563BB2}" type="pres">
      <dgm:prSet presAssocID="{74953959-FA5E-4586-8BD0-C6CBF97D17C9}" presName="spaceA" presStyleCnt="0"/>
      <dgm:spPr/>
    </dgm:pt>
    <dgm:pt modelId="{E81586C3-D34E-4BC6-954F-C96C131551A9}" type="pres">
      <dgm:prSet presAssocID="{1787179F-B39A-43AF-8268-EDB73D6B168A}" presName="space" presStyleCnt="0"/>
      <dgm:spPr/>
    </dgm:pt>
    <dgm:pt modelId="{729D9077-24FC-42BB-9721-0BA7894A22F2}" type="pres">
      <dgm:prSet presAssocID="{97689B54-87BC-471F-9B2B-8336ED981AF7}" presName="compositeB" presStyleCnt="0"/>
      <dgm:spPr/>
    </dgm:pt>
    <dgm:pt modelId="{49160250-51DB-41B5-A2D4-3027C5B03E27}" type="pres">
      <dgm:prSet presAssocID="{97689B54-87BC-471F-9B2B-8336ED981AF7}" presName="textB" presStyleLbl="revTx" presStyleIdx="1" presStyleCnt="7">
        <dgm:presLayoutVars>
          <dgm:bulletEnabled val="1"/>
        </dgm:presLayoutVars>
      </dgm:prSet>
      <dgm:spPr/>
      <dgm:t>
        <a:bodyPr/>
        <a:lstStyle/>
        <a:p>
          <a:endParaRPr lang="en-GB"/>
        </a:p>
      </dgm:t>
    </dgm:pt>
    <dgm:pt modelId="{BCE29590-8861-4823-900F-9A41786EB62C}" type="pres">
      <dgm:prSet presAssocID="{97689B54-87BC-471F-9B2B-8336ED981AF7}" presName="circleB" presStyleLbl="node1" presStyleIdx="1" presStyleCnt="7"/>
      <dgm:spPr/>
    </dgm:pt>
    <dgm:pt modelId="{18AD0B71-4731-489F-AD88-3CD5FDCB5960}" type="pres">
      <dgm:prSet presAssocID="{97689B54-87BC-471F-9B2B-8336ED981AF7}" presName="spaceB" presStyleCnt="0"/>
      <dgm:spPr/>
    </dgm:pt>
    <dgm:pt modelId="{0E211449-1C94-4CA5-B572-D8B05136C49D}" type="pres">
      <dgm:prSet presAssocID="{53D62B2B-BF17-43D2-BF1F-3B8B1707B308}" presName="space" presStyleCnt="0"/>
      <dgm:spPr/>
    </dgm:pt>
    <dgm:pt modelId="{B6F47963-F855-4771-8E83-62F872B9F25C}" type="pres">
      <dgm:prSet presAssocID="{7328CD51-3025-4C37-A472-02497A38F147}" presName="compositeA" presStyleCnt="0"/>
      <dgm:spPr/>
    </dgm:pt>
    <dgm:pt modelId="{DF64A5EA-CAAC-4782-B6CC-E9B5BDD7CC6E}" type="pres">
      <dgm:prSet presAssocID="{7328CD51-3025-4C37-A472-02497A38F147}" presName="textA" presStyleLbl="revTx" presStyleIdx="2" presStyleCnt="7">
        <dgm:presLayoutVars>
          <dgm:bulletEnabled val="1"/>
        </dgm:presLayoutVars>
      </dgm:prSet>
      <dgm:spPr/>
      <dgm:t>
        <a:bodyPr/>
        <a:lstStyle/>
        <a:p>
          <a:endParaRPr lang="en-GB"/>
        </a:p>
      </dgm:t>
    </dgm:pt>
    <dgm:pt modelId="{D0FB7877-4907-4A5B-83EA-63C385CF2DC9}" type="pres">
      <dgm:prSet presAssocID="{7328CD51-3025-4C37-A472-02497A38F147}" presName="circleA" presStyleLbl="node1" presStyleIdx="2" presStyleCnt="7"/>
      <dgm:spPr/>
    </dgm:pt>
    <dgm:pt modelId="{8B136E5A-3132-4641-9A88-F9C5E8D60C3A}" type="pres">
      <dgm:prSet presAssocID="{7328CD51-3025-4C37-A472-02497A38F147}" presName="spaceA" presStyleCnt="0"/>
      <dgm:spPr/>
    </dgm:pt>
    <dgm:pt modelId="{8D59FA36-21BB-4643-A260-22A151EEE183}" type="pres">
      <dgm:prSet presAssocID="{970EA307-E13B-4567-922D-CA795AFDB1FE}" presName="space" presStyleCnt="0"/>
      <dgm:spPr/>
    </dgm:pt>
    <dgm:pt modelId="{9276B17B-EAC4-4EDB-B535-15BE7994BA20}" type="pres">
      <dgm:prSet presAssocID="{42648B26-2A78-4C06-BF42-D373D2C6365D}" presName="compositeB" presStyleCnt="0"/>
      <dgm:spPr/>
    </dgm:pt>
    <dgm:pt modelId="{FA77D063-EB43-4F90-B3A3-408061A7BB65}" type="pres">
      <dgm:prSet presAssocID="{42648B26-2A78-4C06-BF42-D373D2C6365D}" presName="textB" presStyleLbl="revTx" presStyleIdx="3" presStyleCnt="7" custScaleX="126186">
        <dgm:presLayoutVars>
          <dgm:bulletEnabled val="1"/>
        </dgm:presLayoutVars>
      </dgm:prSet>
      <dgm:spPr/>
      <dgm:t>
        <a:bodyPr/>
        <a:lstStyle/>
        <a:p>
          <a:endParaRPr lang="en-GB"/>
        </a:p>
      </dgm:t>
    </dgm:pt>
    <dgm:pt modelId="{9CD8D3C3-A3C6-479F-80ED-C8FD7B00F9B2}" type="pres">
      <dgm:prSet presAssocID="{42648B26-2A78-4C06-BF42-D373D2C6365D}" presName="circleB" presStyleLbl="node1" presStyleIdx="3" presStyleCnt="7"/>
      <dgm:spPr/>
    </dgm:pt>
    <dgm:pt modelId="{F0D9190D-900F-4B00-8D76-49E2913C63EA}" type="pres">
      <dgm:prSet presAssocID="{42648B26-2A78-4C06-BF42-D373D2C6365D}" presName="spaceB" presStyleCnt="0"/>
      <dgm:spPr/>
    </dgm:pt>
    <dgm:pt modelId="{92567F95-91E5-487E-8352-445D29186AD6}" type="pres">
      <dgm:prSet presAssocID="{B863334A-4024-484C-8E29-8E3141216A22}" presName="space" presStyleCnt="0"/>
      <dgm:spPr/>
    </dgm:pt>
    <dgm:pt modelId="{7C40F88A-417F-41BA-9C15-C257C283A964}" type="pres">
      <dgm:prSet presAssocID="{AD35DD74-7916-468D-8846-8D32DB955BB5}" presName="compositeA" presStyleCnt="0"/>
      <dgm:spPr/>
    </dgm:pt>
    <dgm:pt modelId="{6E8A6FF4-615D-40C6-A970-0F7E7DBA3D2E}" type="pres">
      <dgm:prSet presAssocID="{AD35DD74-7916-468D-8846-8D32DB955BB5}" presName="textA" presStyleLbl="revTx" presStyleIdx="4" presStyleCnt="7">
        <dgm:presLayoutVars>
          <dgm:bulletEnabled val="1"/>
        </dgm:presLayoutVars>
      </dgm:prSet>
      <dgm:spPr/>
      <dgm:t>
        <a:bodyPr/>
        <a:lstStyle/>
        <a:p>
          <a:endParaRPr lang="en-GB"/>
        </a:p>
      </dgm:t>
    </dgm:pt>
    <dgm:pt modelId="{85C912A1-65EC-4790-A2B6-0148DF3206EB}" type="pres">
      <dgm:prSet presAssocID="{AD35DD74-7916-468D-8846-8D32DB955BB5}" presName="circleA" presStyleLbl="node1" presStyleIdx="4" presStyleCnt="7"/>
      <dgm:spPr/>
    </dgm:pt>
    <dgm:pt modelId="{17340E72-F75A-4A03-92E3-E8BE50353108}" type="pres">
      <dgm:prSet presAssocID="{AD35DD74-7916-468D-8846-8D32DB955BB5}" presName="spaceA" presStyleCnt="0"/>
      <dgm:spPr/>
    </dgm:pt>
    <dgm:pt modelId="{D53FF272-1D6F-4499-90D0-A8035598D11D}" type="pres">
      <dgm:prSet presAssocID="{18B55F95-0171-4EC4-A17A-1940429E1B12}" presName="space" presStyleCnt="0"/>
      <dgm:spPr/>
    </dgm:pt>
    <dgm:pt modelId="{00A42E2B-0BBE-402F-A93C-0F035EE96447}" type="pres">
      <dgm:prSet presAssocID="{16E3A2B8-4947-4970-80C0-436B2ACC9F43}" presName="compositeB" presStyleCnt="0"/>
      <dgm:spPr/>
    </dgm:pt>
    <dgm:pt modelId="{B16D83CC-031A-4124-8C2D-DEFF5350B615}" type="pres">
      <dgm:prSet presAssocID="{16E3A2B8-4947-4970-80C0-436B2ACC9F43}" presName="textB" presStyleLbl="revTx" presStyleIdx="5" presStyleCnt="7">
        <dgm:presLayoutVars>
          <dgm:bulletEnabled val="1"/>
        </dgm:presLayoutVars>
      </dgm:prSet>
      <dgm:spPr/>
      <dgm:t>
        <a:bodyPr/>
        <a:lstStyle/>
        <a:p>
          <a:endParaRPr lang="en-GB"/>
        </a:p>
      </dgm:t>
    </dgm:pt>
    <dgm:pt modelId="{C3885EED-39C6-4462-AE28-3A9E80B3AB98}" type="pres">
      <dgm:prSet presAssocID="{16E3A2B8-4947-4970-80C0-436B2ACC9F43}" presName="circleB" presStyleLbl="node1" presStyleIdx="5" presStyleCnt="7"/>
      <dgm:spPr/>
    </dgm:pt>
    <dgm:pt modelId="{5CD01AA4-5829-48FC-87DA-FCDEAA0E27BC}" type="pres">
      <dgm:prSet presAssocID="{16E3A2B8-4947-4970-80C0-436B2ACC9F43}" presName="spaceB" presStyleCnt="0"/>
      <dgm:spPr/>
    </dgm:pt>
    <dgm:pt modelId="{9A368CE8-766E-4EDF-9902-48B05192A5E8}" type="pres">
      <dgm:prSet presAssocID="{AC9F3526-8002-410D-829C-C4D506EB4237}" presName="space" presStyleCnt="0"/>
      <dgm:spPr/>
    </dgm:pt>
    <dgm:pt modelId="{CF85DE72-A37D-41E4-B086-D72730B8ADEC}" type="pres">
      <dgm:prSet presAssocID="{BF05D29C-AB0A-4FB6-AE68-D495381A02BA}" presName="compositeA" presStyleCnt="0"/>
      <dgm:spPr/>
    </dgm:pt>
    <dgm:pt modelId="{4C49338C-8E79-4856-AE8A-5B1A93A3199E}" type="pres">
      <dgm:prSet presAssocID="{BF05D29C-AB0A-4FB6-AE68-D495381A02BA}" presName="textA" presStyleLbl="revTx" presStyleIdx="6" presStyleCnt="7">
        <dgm:presLayoutVars>
          <dgm:bulletEnabled val="1"/>
        </dgm:presLayoutVars>
      </dgm:prSet>
      <dgm:spPr/>
      <dgm:t>
        <a:bodyPr/>
        <a:lstStyle/>
        <a:p>
          <a:endParaRPr lang="en-GB"/>
        </a:p>
      </dgm:t>
    </dgm:pt>
    <dgm:pt modelId="{551B8103-2185-45F2-A682-E5B76B67449A}" type="pres">
      <dgm:prSet presAssocID="{BF05D29C-AB0A-4FB6-AE68-D495381A02BA}" presName="circleA" presStyleLbl="node1" presStyleIdx="6" presStyleCnt="7"/>
      <dgm:spPr/>
    </dgm:pt>
    <dgm:pt modelId="{1949279D-5B07-443B-8F96-503DA009B4BC}" type="pres">
      <dgm:prSet presAssocID="{BF05D29C-AB0A-4FB6-AE68-D495381A02BA}" presName="spaceA" presStyleCnt="0"/>
      <dgm:spPr/>
    </dgm:pt>
  </dgm:ptLst>
  <dgm:cxnLst>
    <dgm:cxn modelId="{4CAFE188-4F86-4A14-B902-36F54C12E5D1}" srcId="{DCD14F17-EE2A-4C07-B6B5-D4C3B8194071}" destId="{AD35DD74-7916-468D-8846-8D32DB955BB5}" srcOrd="4" destOrd="0" parTransId="{BFF8D0E4-E287-4EB0-B40E-3DEB02DCC76F}" sibTransId="{18B55F95-0171-4EC4-A17A-1940429E1B12}"/>
    <dgm:cxn modelId="{951094DA-F280-4302-8D0C-AE1B378347B0}" type="presOf" srcId="{BF05D29C-AB0A-4FB6-AE68-D495381A02BA}" destId="{4C49338C-8E79-4856-AE8A-5B1A93A3199E}" srcOrd="0" destOrd="0" presId="urn:microsoft.com/office/officeart/2005/8/layout/hProcess11"/>
    <dgm:cxn modelId="{C627635C-7761-4044-9D7C-F3B91C58E21D}" type="presOf" srcId="{7328CD51-3025-4C37-A472-02497A38F147}" destId="{DF64A5EA-CAAC-4782-B6CC-E9B5BDD7CC6E}" srcOrd="0" destOrd="0" presId="urn:microsoft.com/office/officeart/2005/8/layout/hProcess11"/>
    <dgm:cxn modelId="{9DC13966-28E0-4CFE-B446-712903E2505C}" type="presOf" srcId="{74953959-FA5E-4586-8BD0-C6CBF97D17C9}" destId="{13CB5EA4-E0BA-41F3-A95E-36FDB14456B4}" srcOrd="0" destOrd="0" presId="urn:microsoft.com/office/officeart/2005/8/layout/hProcess11"/>
    <dgm:cxn modelId="{690F801F-B06A-407A-BABC-E42E14F0F648}" type="presOf" srcId="{AD35DD74-7916-468D-8846-8D32DB955BB5}" destId="{6E8A6FF4-615D-40C6-A970-0F7E7DBA3D2E}" srcOrd="0" destOrd="0" presId="urn:microsoft.com/office/officeart/2005/8/layout/hProcess11"/>
    <dgm:cxn modelId="{5DF272C1-B256-4245-B15A-AA36A99EEC74}" type="presOf" srcId="{16E3A2B8-4947-4970-80C0-436B2ACC9F43}" destId="{B16D83CC-031A-4124-8C2D-DEFF5350B615}" srcOrd="0" destOrd="0" presId="urn:microsoft.com/office/officeart/2005/8/layout/hProcess11"/>
    <dgm:cxn modelId="{D94602B8-0FE1-48B5-BC6C-FE23188A7504}" srcId="{DCD14F17-EE2A-4C07-B6B5-D4C3B8194071}" destId="{BF05D29C-AB0A-4FB6-AE68-D495381A02BA}" srcOrd="6" destOrd="0" parTransId="{9781AB32-BF5E-4850-8BC9-D5061049F52B}" sibTransId="{AE80E31E-E9D1-4787-9D7C-BF43C89398CC}"/>
    <dgm:cxn modelId="{DA6A42D2-9DEB-4EFC-87F6-84F9683A8837}" srcId="{DCD14F17-EE2A-4C07-B6B5-D4C3B8194071}" destId="{42648B26-2A78-4C06-BF42-D373D2C6365D}" srcOrd="3" destOrd="0" parTransId="{C1424744-B35D-44C2-B198-1E6541AC0B56}" sibTransId="{B863334A-4024-484C-8E29-8E3141216A22}"/>
    <dgm:cxn modelId="{8EE46881-550C-4A7B-835D-4CA62939B92F}" srcId="{DCD14F17-EE2A-4C07-B6B5-D4C3B8194071}" destId="{16E3A2B8-4947-4970-80C0-436B2ACC9F43}" srcOrd="5" destOrd="0" parTransId="{7B9F3411-F953-4B87-B073-B8054AC25723}" sibTransId="{AC9F3526-8002-410D-829C-C4D506EB4237}"/>
    <dgm:cxn modelId="{E5EEEC83-DC47-4148-9D41-79C30DD79F1E}" srcId="{DCD14F17-EE2A-4C07-B6B5-D4C3B8194071}" destId="{74953959-FA5E-4586-8BD0-C6CBF97D17C9}" srcOrd="0" destOrd="0" parTransId="{0DEA4300-83E4-4DF6-9CED-54378EA332B4}" sibTransId="{1787179F-B39A-43AF-8268-EDB73D6B168A}"/>
    <dgm:cxn modelId="{52C14EB6-69E1-403E-BCCA-451924E2A113}" type="presOf" srcId="{97689B54-87BC-471F-9B2B-8336ED981AF7}" destId="{49160250-51DB-41B5-A2D4-3027C5B03E27}" srcOrd="0" destOrd="0" presId="urn:microsoft.com/office/officeart/2005/8/layout/hProcess11"/>
    <dgm:cxn modelId="{A9AE3ABB-E081-42AF-8D76-CCEDAF95DC7F}" srcId="{DCD14F17-EE2A-4C07-B6B5-D4C3B8194071}" destId="{7328CD51-3025-4C37-A472-02497A38F147}" srcOrd="2" destOrd="0" parTransId="{E1F3323F-59D1-4279-BE8F-E237569D1A5C}" sibTransId="{970EA307-E13B-4567-922D-CA795AFDB1FE}"/>
    <dgm:cxn modelId="{A899C80B-F0E0-4505-B576-4FE23253109F}" type="presOf" srcId="{DCD14F17-EE2A-4C07-B6B5-D4C3B8194071}" destId="{B7A463CF-FD4E-4519-806D-E10EB2A4A9C0}" srcOrd="0" destOrd="0" presId="urn:microsoft.com/office/officeart/2005/8/layout/hProcess11"/>
    <dgm:cxn modelId="{4EBB8E8D-95CD-4244-A99C-7E32534EBB69}" srcId="{DCD14F17-EE2A-4C07-B6B5-D4C3B8194071}" destId="{97689B54-87BC-471F-9B2B-8336ED981AF7}" srcOrd="1" destOrd="0" parTransId="{B90C8DBF-2CAA-4D29-B3D3-6939472508DA}" sibTransId="{53D62B2B-BF17-43D2-BF1F-3B8B1707B308}"/>
    <dgm:cxn modelId="{5768E85A-7F82-4635-BCF7-E8612CF3E1F6}" type="presOf" srcId="{42648B26-2A78-4C06-BF42-D373D2C6365D}" destId="{FA77D063-EB43-4F90-B3A3-408061A7BB65}" srcOrd="0" destOrd="0" presId="urn:microsoft.com/office/officeart/2005/8/layout/hProcess11"/>
    <dgm:cxn modelId="{2792C41A-91E8-42F5-8B53-10DCA8F6D041}" type="presParOf" srcId="{B7A463CF-FD4E-4519-806D-E10EB2A4A9C0}" destId="{6A4A7A0B-AFAB-4667-9347-FC359F0BB920}" srcOrd="0" destOrd="0" presId="urn:microsoft.com/office/officeart/2005/8/layout/hProcess11"/>
    <dgm:cxn modelId="{5A4CCC43-605C-4CBF-8615-0860C834AED0}" type="presParOf" srcId="{B7A463CF-FD4E-4519-806D-E10EB2A4A9C0}" destId="{29B7AC0B-26DA-4E10-AB4B-78EF2C7839DD}" srcOrd="1" destOrd="0" presId="urn:microsoft.com/office/officeart/2005/8/layout/hProcess11"/>
    <dgm:cxn modelId="{9772BF0C-8CB3-49F4-8733-E41CAD055747}" type="presParOf" srcId="{29B7AC0B-26DA-4E10-AB4B-78EF2C7839DD}" destId="{8E036701-860F-47E4-81A4-0B4E22145860}" srcOrd="0" destOrd="0" presId="urn:microsoft.com/office/officeart/2005/8/layout/hProcess11"/>
    <dgm:cxn modelId="{E554822D-12A2-494E-AAA9-C496F6B38AFE}" type="presParOf" srcId="{8E036701-860F-47E4-81A4-0B4E22145860}" destId="{13CB5EA4-E0BA-41F3-A95E-36FDB14456B4}" srcOrd="0" destOrd="0" presId="urn:microsoft.com/office/officeart/2005/8/layout/hProcess11"/>
    <dgm:cxn modelId="{13B62A6E-430D-406A-9D52-CB962AEE1C22}" type="presParOf" srcId="{8E036701-860F-47E4-81A4-0B4E22145860}" destId="{8AB6A103-F8D1-4099-AAC9-F6001060EFA8}" srcOrd="1" destOrd="0" presId="urn:microsoft.com/office/officeart/2005/8/layout/hProcess11"/>
    <dgm:cxn modelId="{08E1348D-8283-43BA-9CC9-AC05CFB1BC9F}" type="presParOf" srcId="{8E036701-860F-47E4-81A4-0B4E22145860}" destId="{65180BE2-8C90-4A78-8971-433CAA563BB2}" srcOrd="2" destOrd="0" presId="urn:microsoft.com/office/officeart/2005/8/layout/hProcess11"/>
    <dgm:cxn modelId="{9D1DF80F-1090-49B8-9CDD-C0428CD819CF}" type="presParOf" srcId="{29B7AC0B-26DA-4E10-AB4B-78EF2C7839DD}" destId="{E81586C3-D34E-4BC6-954F-C96C131551A9}" srcOrd="1" destOrd="0" presId="urn:microsoft.com/office/officeart/2005/8/layout/hProcess11"/>
    <dgm:cxn modelId="{83AD07F0-F0C3-4A81-BD55-4F1FD447CCE7}" type="presParOf" srcId="{29B7AC0B-26DA-4E10-AB4B-78EF2C7839DD}" destId="{729D9077-24FC-42BB-9721-0BA7894A22F2}" srcOrd="2" destOrd="0" presId="urn:microsoft.com/office/officeart/2005/8/layout/hProcess11"/>
    <dgm:cxn modelId="{99FD4161-4731-4C94-B5A8-2F63B05CDCC7}" type="presParOf" srcId="{729D9077-24FC-42BB-9721-0BA7894A22F2}" destId="{49160250-51DB-41B5-A2D4-3027C5B03E27}" srcOrd="0" destOrd="0" presId="urn:microsoft.com/office/officeart/2005/8/layout/hProcess11"/>
    <dgm:cxn modelId="{862BDB05-1819-47A6-8836-D31E2009E8C2}" type="presParOf" srcId="{729D9077-24FC-42BB-9721-0BA7894A22F2}" destId="{BCE29590-8861-4823-900F-9A41786EB62C}" srcOrd="1" destOrd="0" presId="urn:microsoft.com/office/officeart/2005/8/layout/hProcess11"/>
    <dgm:cxn modelId="{0A73C15D-5C93-4C44-9442-BB228AC5A1F3}" type="presParOf" srcId="{729D9077-24FC-42BB-9721-0BA7894A22F2}" destId="{18AD0B71-4731-489F-AD88-3CD5FDCB5960}" srcOrd="2" destOrd="0" presId="urn:microsoft.com/office/officeart/2005/8/layout/hProcess11"/>
    <dgm:cxn modelId="{B9EE2ABE-F02A-4122-A42F-1E395F29A25F}" type="presParOf" srcId="{29B7AC0B-26DA-4E10-AB4B-78EF2C7839DD}" destId="{0E211449-1C94-4CA5-B572-D8B05136C49D}" srcOrd="3" destOrd="0" presId="urn:microsoft.com/office/officeart/2005/8/layout/hProcess11"/>
    <dgm:cxn modelId="{AADEB001-D598-47F3-86FE-AC7C2740F316}" type="presParOf" srcId="{29B7AC0B-26DA-4E10-AB4B-78EF2C7839DD}" destId="{B6F47963-F855-4771-8E83-62F872B9F25C}" srcOrd="4" destOrd="0" presId="urn:microsoft.com/office/officeart/2005/8/layout/hProcess11"/>
    <dgm:cxn modelId="{3503DD94-B3C9-41FB-AC63-3818A1098B2F}" type="presParOf" srcId="{B6F47963-F855-4771-8E83-62F872B9F25C}" destId="{DF64A5EA-CAAC-4782-B6CC-E9B5BDD7CC6E}" srcOrd="0" destOrd="0" presId="urn:microsoft.com/office/officeart/2005/8/layout/hProcess11"/>
    <dgm:cxn modelId="{9581937E-D0F4-4780-A6AF-330CD79D9D25}" type="presParOf" srcId="{B6F47963-F855-4771-8E83-62F872B9F25C}" destId="{D0FB7877-4907-4A5B-83EA-63C385CF2DC9}" srcOrd="1" destOrd="0" presId="urn:microsoft.com/office/officeart/2005/8/layout/hProcess11"/>
    <dgm:cxn modelId="{0C4C491F-9C2F-4D89-9759-9062F0E285FD}" type="presParOf" srcId="{B6F47963-F855-4771-8E83-62F872B9F25C}" destId="{8B136E5A-3132-4641-9A88-F9C5E8D60C3A}" srcOrd="2" destOrd="0" presId="urn:microsoft.com/office/officeart/2005/8/layout/hProcess11"/>
    <dgm:cxn modelId="{BE229AC0-E318-4E94-9D51-85262871EF65}" type="presParOf" srcId="{29B7AC0B-26DA-4E10-AB4B-78EF2C7839DD}" destId="{8D59FA36-21BB-4643-A260-22A151EEE183}" srcOrd="5" destOrd="0" presId="urn:microsoft.com/office/officeart/2005/8/layout/hProcess11"/>
    <dgm:cxn modelId="{58482F81-19A1-45FC-907A-C7B854BB3D7D}" type="presParOf" srcId="{29B7AC0B-26DA-4E10-AB4B-78EF2C7839DD}" destId="{9276B17B-EAC4-4EDB-B535-15BE7994BA20}" srcOrd="6" destOrd="0" presId="urn:microsoft.com/office/officeart/2005/8/layout/hProcess11"/>
    <dgm:cxn modelId="{A1DC0B3F-ED7E-442A-BBF6-0B203E4B0BB3}" type="presParOf" srcId="{9276B17B-EAC4-4EDB-B535-15BE7994BA20}" destId="{FA77D063-EB43-4F90-B3A3-408061A7BB65}" srcOrd="0" destOrd="0" presId="urn:microsoft.com/office/officeart/2005/8/layout/hProcess11"/>
    <dgm:cxn modelId="{F7176DF0-C409-4658-95F9-678F1CEF5E9A}" type="presParOf" srcId="{9276B17B-EAC4-4EDB-B535-15BE7994BA20}" destId="{9CD8D3C3-A3C6-479F-80ED-C8FD7B00F9B2}" srcOrd="1" destOrd="0" presId="urn:microsoft.com/office/officeart/2005/8/layout/hProcess11"/>
    <dgm:cxn modelId="{245E321F-0E2B-43CA-9D13-32645388F85A}" type="presParOf" srcId="{9276B17B-EAC4-4EDB-B535-15BE7994BA20}" destId="{F0D9190D-900F-4B00-8D76-49E2913C63EA}" srcOrd="2" destOrd="0" presId="urn:microsoft.com/office/officeart/2005/8/layout/hProcess11"/>
    <dgm:cxn modelId="{CA7E56B4-5BB1-4C20-BE5A-62C57481944D}" type="presParOf" srcId="{29B7AC0B-26DA-4E10-AB4B-78EF2C7839DD}" destId="{92567F95-91E5-487E-8352-445D29186AD6}" srcOrd="7" destOrd="0" presId="urn:microsoft.com/office/officeart/2005/8/layout/hProcess11"/>
    <dgm:cxn modelId="{2B6FEB9E-FAEA-4E33-B2AD-9101B44A53CA}" type="presParOf" srcId="{29B7AC0B-26DA-4E10-AB4B-78EF2C7839DD}" destId="{7C40F88A-417F-41BA-9C15-C257C283A964}" srcOrd="8" destOrd="0" presId="urn:microsoft.com/office/officeart/2005/8/layout/hProcess11"/>
    <dgm:cxn modelId="{A97868DA-36CD-489F-B4FC-923B18A397CB}" type="presParOf" srcId="{7C40F88A-417F-41BA-9C15-C257C283A964}" destId="{6E8A6FF4-615D-40C6-A970-0F7E7DBA3D2E}" srcOrd="0" destOrd="0" presId="urn:microsoft.com/office/officeart/2005/8/layout/hProcess11"/>
    <dgm:cxn modelId="{780E5280-5F0D-450D-A34C-156BC6CC8598}" type="presParOf" srcId="{7C40F88A-417F-41BA-9C15-C257C283A964}" destId="{85C912A1-65EC-4790-A2B6-0148DF3206EB}" srcOrd="1" destOrd="0" presId="urn:microsoft.com/office/officeart/2005/8/layout/hProcess11"/>
    <dgm:cxn modelId="{6C00CDA0-ED24-41CC-AF43-A92E194DFB44}" type="presParOf" srcId="{7C40F88A-417F-41BA-9C15-C257C283A964}" destId="{17340E72-F75A-4A03-92E3-E8BE50353108}" srcOrd="2" destOrd="0" presId="urn:microsoft.com/office/officeart/2005/8/layout/hProcess11"/>
    <dgm:cxn modelId="{00B28191-59FF-425E-8403-B4990AC3FF79}" type="presParOf" srcId="{29B7AC0B-26DA-4E10-AB4B-78EF2C7839DD}" destId="{D53FF272-1D6F-4499-90D0-A8035598D11D}" srcOrd="9" destOrd="0" presId="urn:microsoft.com/office/officeart/2005/8/layout/hProcess11"/>
    <dgm:cxn modelId="{D2A4E079-EF57-4BDF-90B0-83D93D90F711}" type="presParOf" srcId="{29B7AC0B-26DA-4E10-AB4B-78EF2C7839DD}" destId="{00A42E2B-0BBE-402F-A93C-0F035EE96447}" srcOrd="10" destOrd="0" presId="urn:microsoft.com/office/officeart/2005/8/layout/hProcess11"/>
    <dgm:cxn modelId="{13B9B41B-E601-4D09-9DDD-D71390C87C24}" type="presParOf" srcId="{00A42E2B-0BBE-402F-A93C-0F035EE96447}" destId="{B16D83CC-031A-4124-8C2D-DEFF5350B615}" srcOrd="0" destOrd="0" presId="urn:microsoft.com/office/officeart/2005/8/layout/hProcess11"/>
    <dgm:cxn modelId="{7FF6E904-342A-46AF-B592-0EA72411211A}" type="presParOf" srcId="{00A42E2B-0BBE-402F-A93C-0F035EE96447}" destId="{C3885EED-39C6-4462-AE28-3A9E80B3AB98}" srcOrd="1" destOrd="0" presId="urn:microsoft.com/office/officeart/2005/8/layout/hProcess11"/>
    <dgm:cxn modelId="{BD27446D-F16F-44D5-932C-D6EDDD6C5790}" type="presParOf" srcId="{00A42E2B-0BBE-402F-A93C-0F035EE96447}" destId="{5CD01AA4-5829-48FC-87DA-FCDEAA0E27BC}" srcOrd="2" destOrd="0" presId="urn:microsoft.com/office/officeart/2005/8/layout/hProcess11"/>
    <dgm:cxn modelId="{52DC3EA1-BF37-4C8E-98E2-10094C1FBFBD}" type="presParOf" srcId="{29B7AC0B-26DA-4E10-AB4B-78EF2C7839DD}" destId="{9A368CE8-766E-4EDF-9902-48B05192A5E8}" srcOrd="11" destOrd="0" presId="urn:microsoft.com/office/officeart/2005/8/layout/hProcess11"/>
    <dgm:cxn modelId="{1D7CBCAD-86ED-4187-807B-91D8C22B25DF}" type="presParOf" srcId="{29B7AC0B-26DA-4E10-AB4B-78EF2C7839DD}" destId="{CF85DE72-A37D-41E4-B086-D72730B8ADEC}" srcOrd="12" destOrd="0" presId="urn:microsoft.com/office/officeart/2005/8/layout/hProcess11"/>
    <dgm:cxn modelId="{279DBF4A-E37A-4EEF-B756-F65952AFC08A}" type="presParOf" srcId="{CF85DE72-A37D-41E4-B086-D72730B8ADEC}" destId="{4C49338C-8E79-4856-AE8A-5B1A93A3199E}" srcOrd="0" destOrd="0" presId="urn:microsoft.com/office/officeart/2005/8/layout/hProcess11"/>
    <dgm:cxn modelId="{CB4829FF-4296-47AF-A5D0-0631F2909E0C}" type="presParOf" srcId="{CF85DE72-A37D-41E4-B086-D72730B8ADEC}" destId="{551B8103-2185-45F2-A682-E5B76B67449A}" srcOrd="1" destOrd="0" presId="urn:microsoft.com/office/officeart/2005/8/layout/hProcess11"/>
    <dgm:cxn modelId="{B473949E-8CAD-4F50-85C6-58A75B193970}" type="presParOf" srcId="{CF85DE72-A37D-41E4-B086-D72730B8ADEC}" destId="{1949279D-5B07-443B-8F96-503DA009B4B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286F0-7160-4FD1-B173-AC131A60D707}">
      <dsp:nvSpPr>
        <dsp:cNvPr id="0" name=""/>
        <dsp:cNvSpPr/>
      </dsp:nvSpPr>
      <dsp:spPr>
        <a:xfrm rot="5400000">
          <a:off x="5629548" y="-2494088"/>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Prevention is better than cure. Staying healthy starts with knowledge about the daily choices we make and the lifestyles we adopt throughout life – take a minute to find out what you can do for yourself, your children, your partners and your parents</a:t>
          </a:r>
          <a:endParaRPr lang="en-GB" sz="1000" kern="1200" dirty="0">
            <a:solidFill>
              <a:schemeClr val="tx1"/>
            </a:solidFill>
          </a:endParaRPr>
        </a:p>
      </dsp:txBody>
      <dsp:txXfrm rot="-5400000">
        <a:off x="3084823" y="69904"/>
        <a:ext cx="5464862" cy="356143"/>
      </dsp:txXfrm>
    </dsp:sp>
    <dsp:sp modelId="{40377464-A18B-473F-A6CD-61E79D0B2724}">
      <dsp:nvSpPr>
        <dsp:cNvPr id="0" name=""/>
        <dsp:cNvSpPr/>
      </dsp:nvSpPr>
      <dsp:spPr>
        <a:xfrm>
          <a:off x="0" y="0"/>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M</a:t>
          </a:r>
          <a:r>
            <a:rPr lang="en-GB" sz="1600" b="1" kern="1200" dirty="0" smtClean="0">
              <a:solidFill>
                <a:schemeClr val="tx1">
                  <a:lumMod val="75000"/>
                  <a:lumOff val="25000"/>
                </a:schemeClr>
              </a:solidFill>
              <a:latin typeface="Arial" pitchFamily="34" charset="0"/>
              <a:cs typeface="Arial" pitchFamily="34" charset="0"/>
            </a:rPr>
            <a:t>y health, my future</a:t>
          </a:r>
          <a:endParaRPr lang="en-GB" sz="1600" b="1" kern="1200" dirty="0"/>
        </a:p>
      </dsp:txBody>
      <dsp:txXfrm>
        <a:off x="24083" y="24083"/>
        <a:ext cx="3036656" cy="445180"/>
      </dsp:txXfrm>
    </dsp:sp>
    <dsp:sp modelId="{FC03ED3C-67FD-4868-95A3-9B0C9DA3C4AC}">
      <dsp:nvSpPr>
        <dsp:cNvPr id="0" name=""/>
        <dsp:cNvSpPr/>
      </dsp:nvSpPr>
      <dsp:spPr>
        <a:xfrm rot="5400000">
          <a:off x="5629548" y="-1976074"/>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Make it count, make it safe, make it through your life</a:t>
          </a:r>
          <a:endParaRPr lang="en-GB" sz="1000" kern="1200" dirty="0">
            <a:solidFill>
              <a:schemeClr val="tx1"/>
            </a:solidFill>
          </a:endParaRPr>
        </a:p>
      </dsp:txBody>
      <dsp:txXfrm rot="-5400000">
        <a:off x="3084823" y="587918"/>
        <a:ext cx="5464862" cy="356143"/>
      </dsp:txXfrm>
    </dsp:sp>
    <dsp:sp modelId="{CDC5115A-2112-4C98-A0A3-6401B6B079A7}">
      <dsp:nvSpPr>
        <dsp:cNvPr id="0" name=""/>
        <dsp:cNvSpPr/>
      </dsp:nvSpPr>
      <dsp:spPr>
        <a:xfrm>
          <a:off x="0" y="519316"/>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Y</a:t>
          </a:r>
          <a:r>
            <a:rPr lang="en-GB" sz="1600" b="1" kern="1200" dirty="0" smtClean="0">
              <a:solidFill>
                <a:schemeClr val="tx1">
                  <a:lumMod val="75000"/>
                  <a:lumOff val="25000"/>
                </a:schemeClr>
              </a:solidFill>
              <a:latin typeface="Arial" pitchFamily="34" charset="0"/>
              <a:cs typeface="Arial" pitchFamily="34" charset="0"/>
            </a:rPr>
            <a:t>OLO (You Only Live Once)</a:t>
          </a:r>
          <a:endParaRPr lang="en-GB" sz="1600" b="1" kern="1200" dirty="0"/>
        </a:p>
      </dsp:txBody>
      <dsp:txXfrm>
        <a:off x="24083" y="543399"/>
        <a:ext cx="3036656" cy="445180"/>
      </dsp:txXfrm>
    </dsp:sp>
    <dsp:sp modelId="{1B8AA549-DB1B-4B67-9D04-4D3C1814461F}">
      <dsp:nvSpPr>
        <dsp:cNvPr id="0" name=""/>
        <dsp:cNvSpPr/>
      </dsp:nvSpPr>
      <dsp:spPr>
        <a:xfrm rot="5400000">
          <a:off x="5629548" y="-1458060"/>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Education on self care starts with kids. Children make the best teachers when they’ve soaked up health knowledge from an early age</a:t>
          </a:r>
          <a:endParaRPr lang="en-GB" sz="1000" kern="1200" dirty="0">
            <a:solidFill>
              <a:schemeClr val="tx1"/>
            </a:solidFill>
          </a:endParaRPr>
        </a:p>
      </dsp:txBody>
      <dsp:txXfrm rot="-5400000">
        <a:off x="3084823" y="1105932"/>
        <a:ext cx="5464862" cy="356143"/>
      </dsp:txXfrm>
    </dsp:sp>
    <dsp:sp modelId="{1DCF2772-80D8-4C11-A4A2-44712F783C08}">
      <dsp:nvSpPr>
        <dsp:cNvPr id="0" name=""/>
        <dsp:cNvSpPr/>
      </dsp:nvSpPr>
      <dsp:spPr>
        <a:xfrm>
          <a:off x="0" y="1037330"/>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C</a:t>
          </a:r>
          <a:r>
            <a:rPr lang="en-GB" sz="1600" b="1" kern="1200" dirty="0" smtClean="0">
              <a:solidFill>
                <a:schemeClr val="tx1">
                  <a:lumMod val="75000"/>
                  <a:lumOff val="25000"/>
                </a:schemeClr>
              </a:solidFill>
              <a:latin typeface="Arial" pitchFamily="34" charset="0"/>
              <a:cs typeface="Arial" pitchFamily="34" charset="0"/>
            </a:rPr>
            <a:t>hildren first</a:t>
          </a:r>
          <a:endParaRPr lang="en-GB" sz="1600" b="1" kern="1200" dirty="0"/>
        </a:p>
      </dsp:txBody>
      <dsp:txXfrm>
        <a:off x="24083" y="1061413"/>
        <a:ext cx="3036656" cy="445180"/>
      </dsp:txXfrm>
    </dsp:sp>
    <dsp:sp modelId="{4B35558B-F704-4434-9E4B-73B6A7E1F0B6}">
      <dsp:nvSpPr>
        <dsp:cNvPr id="0" name=""/>
        <dsp:cNvSpPr/>
      </dsp:nvSpPr>
      <dsp:spPr>
        <a:xfrm rot="5400000">
          <a:off x="5629548" y="-940046"/>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You start to lay down the foundations of future behaviour in your teens so look at how health can become a part of your daily routine</a:t>
          </a:r>
          <a:endParaRPr lang="en-GB" sz="1000" kern="1200" dirty="0">
            <a:solidFill>
              <a:schemeClr val="tx1"/>
            </a:solidFill>
          </a:endParaRPr>
        </a:p>
      </dsp:txBody>
      <dsp:txXfrm rot="-5400000">
        <a:off x="3084823" y="1623946"/>
        <a:ext cx="5464862" cy="356143"/>
      </dsp:txXfrm>
    </dsp:sp>
    <dsp:sp modelId="{133C7F2C-81F6-4D95-BAD6-EBC28BE78E38}">
      <dsp:nvSpPr>
        <dsp:cNvPr id="0" name=""/>
        <dsp:cNvSpPr/>
      </dsp:nvSpPr>
      <dsp:spPr>
        <a:xfrm>
          <a:off x="0" y="1584175"/>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A</a:t>
          </a:r>
          <a:r>
            <a:rPr lang="en-GB" sz="1600" b="1" kern="1200" dirty="0" smtClean="0">
              <a:solidFill>
                <a:schemeClr val="tx1">
                  <a:lumMod val="75000"/>
                  <a:lumOff val="25000"/>
                </a:schemeClr>
              </a:solidFill>
              <a:latin typeface="Arial" pitchFamily="34" charset="0"/>
              <a:cs typeface="Arial" pitchFamily="34" charset="0"/>
            </a:rPr>
            <a:t>cne and more</a:t>
          </a:r>
          <a:endParaRPr lang="en-GB" sz="1600" b="1" kern="1200" dirty="0"/>
        </a:p>
      </dsp:txBody>
      <dsp:txXfrm>
        <a:off x="24083" y="1608258"/>
        <a:ext cx="3036656" cy="445180"/>
      </dsp:txXfrm>
    </dsp:sp>
    <dsp:sp modelId="{9504CC59-5025-45C7-A62F-09A37EF44A48}">
      <dsp:nvSpPr>
        <dsp:cNvPr id="0" name=""/>
        <dsp:cNvSpPr/>
      </dsp:nvSpPr>
      <dsp:spPr>
        <a:xfrm rot="5400000">
          <a:off x="5629548" y="-422032"/>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Soon 100 will be the new 60, so how will you want to feel? Start early and look after yourself and health. Take care to make sure you have your NHS when you need it</a:t>
          </a:r>
          <a:endParaRPr lang="en-GB" sz="1000" kern="1200" dirty="0">
            <a:solidFill>
              <a:schemeClr val="tx1"/>
            </a:solidFill>
          </a:endParaRPr>
        </a:p>
      </dsp:txBody>
      <dsp:txXfrm rot="-5400000">
        <a:off x="3084823" y="2141960"/>
        <a:ext cx="5464862" cy="356143"/>
      </dsp:txXfrm>
    </dsp:sp>
    <dsp:sp modelId="{3787D80B-30B6-4DBB-95F9-6216601A053B}">
      <dsp:nvSpPr>
        <dsp:cNvPr id="0" name=""/>
        <dsp:cNvSpPr/>
      </dsp:nvSpPr>
      <dsp:spPr>
        <a:xfrm>
          <a:off x="0" y="2073358"/>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R</a:t>
          </a:r>
          <a:r>
            <a:rPr lang="en-GB" sz="1600" b="1" kern="1200" dirty="0" smtClean="0">
              <a:solidFill>
                <a:schemeClr val="tx1">
                  <a:lumMod val="75000"/>
                  <a:lumOff val="25000"/>
                </a:schemeClr>
              </a:solidFill>
              <a:latin typeface="Arial" pitchFamily="34" charset="0"/>
              <a:cs typeface="Arial" pitchFamily="34" charset="0"/>
            </a:rPr>
            <a:t>each for a century</a:t>
          </a:r>
          <a:endParaRPr lang="en-GB" sz="1600" b="1" kern="1200" dirty="0"/>
        </a:p>
      </dsp:txBody>
      <dsp:txXfrm>
        <a:off x="24083" y="2097441"/>
        <a:ext cx="3036656" cy="445180"/>
      </dsp:txXfrm>
    </dsp:sp>
    <dsp:sp modelId="{904BA930-428B-4AAC-999A-7881C235DD91}">
      <dsp:nvSpPr>
        <dsp:cNvPr id="0" name=""/>
        <dsp:cNvSpPr/>
      </dsp:nvSpPr>
      <dsp:spPr>
        <a:xfrm rot="5400000">
          <a:off x="5629548" y="95981"/>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Adults can learn how to look after their own health to ensure a long and healthy life</a:t>
          </a:r>
          <a:endParaRPr lang="en-GB" sz="1000" kern="1200" dirty="0">
            <a:solidFill>
              <a:schemeClr val="tx1"/>
            </a:solidFill>
          </a:endParaRPr>
        </a:p>
      </dsp:txBody>
      <dsp:txXfrm rot="-5400000">
        <a:off x="3084823" y="2659974"/>
        <a:ext cx="5464862" cy="356143"/>
      </dsp:txXfrm>
    </dsp:sp>
    <dsp:sp modelId="{9F247470-AEDC-4B1F-923B-6D6E62C92BBA}">
      <dsp:nvSpPr>
        <dsp:cNvPr id="0" name=""/>
        <dsp:cNvSpPr/>
      </dsp:nvSpPr>
      <dsp:spPr>
        <a:xfrm>
          <a:off x="0" y="2591372"/>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E</a:t>
          </a:r>
          <a:r>
            <a:rPr lang="en-GB" sz="1600" b="1" kern="1200" dirty="0" smtClean="0">
              <a:solidFill>
                <a:schemeClr val="tx1">
                  <a:lumMod val="75000"/>
                  <a:lumOff val="25000"/>
                </a:schemeClr>
              </a:solidFill>
              <a:latin typeface="Arial" pitchFamily="34" charset="0"/>
              <a:cs typeface="Arial" pitchFamily="34" charset="0"/>
            </a:rPr>
            <a:t>ducation is not just for kids</a:t>
          </a:r>
          <a:endParaRPr lang="en-GB" sz="1600" b="1" kern="1200" dirty="0"/>
        </a:p>
      </dsp:txBody>
      <dsp:txXfrm>
        <a:off x="24083" y="2615455"/>
        <a:ext cx="3036656" cy="445180"/>
      </dsp:txXfrm>
    </dsp:sp>
    <dsp:sp modelId="{F4BDD076-9CBF-4722-99DA-27EADE63CC8E}">
      <dsp:nvSpPr>
        <dsp:cNvPr id="0" name=""/>
        <dsp:cNvSpPr/>
      </dsp:nvSpPr>
      <dsp:spPr>
        <a:xfrm rot="5400000">
          <a:off x="5629548" y="613995"/>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The NHS is there when you need help to self care. Check your symptoms on the NHS Choices website or call the NHS </a:t>
          </a:r>
          <a:r>
            <a:rPr lang="en-GB" sz="1000" kern="1200" dirty="0" err="1" smtClean="0">
              <a:solidFill>
                <a:schemeClr val="tx1"/>
              </a:solidFill>
              <a:latin typeface="Arial" pitchFamily="34" charset="0"/>
              <a:cs typeface="Arial" pitchFamily="34" charset="0"/>
            </a:rPr>
            <a:t>helplines</a:t>
          </a:r>
          <a:endParaRPr lang="en-GB" sz="1000" kern="1200" dirty="0">
            <a:solidFill>
              <a:schemeClr val="tx1"/>
            </a:solidFill>
          </a:endParaRPr>
        </a:p>
      </dsp:txBody>
      <dsp:txXfrm rot="-5400000">
        <a:off x="3084823" y="3177988"/>
        <a:ext cx="5464862" cy="356143"/>
      </dsp:txXfrm>
    </dsp:sp>
    <dsp:sp modelId="{B03C5084-FF82-4C26-868F-97DA798BFBE4}">
      <dsp:nvSpPr>
        <dsp:cNvPr id="0" name=""/>
        <dsp:cNvSpPr/>
      </dsp:nvSpPr>
      <dsp:spPr>
        <a:xfrm>
          <a:off x="0" y="3109386"/>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N</a:t>
          </a:r>
          <a:r>
            <a:rPr lang="en-GB" sz="1600" b="1" kern="1200" dirty="0" smtClean="0">
              <a:solidFill>
                <a:schemeClr val="tx1">
                  <a:lumMod val="75000"/>
                  <a:lumOff val="25000"/>
                </a:schemeClr>
              </a:solidFill>
              <a:latin typeface="Arial" pitchFamily="34" charset="0"/>
              <a:cs typeface="Arial" pitchFamily="34" charset="0"/>
            </a:rPr>
            <a:t>HS know-how</a:t>
          </a:r>
          <a:endParaRPr lang="en-GB" sz="1600" b="1" kern="1200" dirty="0"/>
        </a:p>
      </dsp:txBody>
      <dsp:txXfrm>
        <a:off x="24083" y="3133469"/>
        <a:ext cx="3036656" cy="445180"/>
      </dsp:txXfrm>
    </dsp:sp>
    <dsp:sp modelId="{1BD2371A-DB50-430D-9343-F95448DDCC42}">
      <dsp:nvSpPr>
        <dsp:cNvPr id="0" name=""/>
        <dsp:cNvSpPr/>
      </dsp:nvSpPr>
      <dsp:spPr>
        <a:xfrm rot="5400000">
          <a:off x="5629548" y="1132009"/>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Symptoms aren’t scary when you know what they are – find out about what’s wrong, learn about what you can do to help yourself and you’ll make the best of your health professional and your NHS</a:t>
          </a:r>
          <a:endParaRPr lang="en-GB" sz="1000" kern="1200" dirty="0">
            <a:solidFill>
              <a:schemeClr val="tx1"/>
            </a:solidFill>
          </a:endParaRPr>
        </a:p>
      </dsp:txBody>
      <dsp:txXfrm rot="-5400000">
        <a:off x="3084823" y="3696002"/>
        <a:ext cx="5464862" cy="356143"/>
      </dsp:txXfrm>
    </dsp:sp>
    <dsp:sp modelId="{D9ED0638-A746-4419-907D-48CF9C674977}">
      <dsp:nvSpPr>
        <dsp:cNvPr id="0" name=""/>
        <dsp:cNvSpPr/>
      </dsp:nvSpPr>
      <dsp:spPr>
        <a:xfrm>
          <a:off x="0" y="3627400"/>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O</a:t>
          </a:r>
          <a:r>
            <a:rPr lang="en-GB" sz="1600" b="1" kern="1200" dirty="0" smtClean="0">
              <a:solidFill>
                <a:schemeClr val="tx1">
                  <a:lumMod val="75000"/>
                  <a:lumOff val="25000"/>
                </a:schemeClr>
              </a:solidFill>
              <a:latin typeface="Arial" pitchFamily="34" charset="0"/>
              <a:cs typeface="Arial" pitchFamily="34" charset="0"/>
            </a:rPr>
            <a:t>vercome the fear of self care</a:t>
          </a:r>
          <a:endParaRPr lang="en-GB" sz="1600" b="1" kern="1200" dirty="0"/>
        </a:p>
      </dsp:txBody>
      <dsp:txXfrm>
        <a:off x="24083" y="3651483"/>
        <a:ext cx="3036656" cy="445180"/>
      </dsp:txXfrm>
    </dsp:sp>
    <dsp:sp modelId="{DE2AF43F-3ED0-473A-96C9-7F71A676713B}">
      <dsp:nvSpPr>
        <dsp:cNvPr id="0" name=""/>
        <dsp:cNvSpPr/>
      </dsp:nvSpPr>
      <dsp:spPr>
        <a:xfrm rot="5400000">
          <a:off x="5629548" y="1650023"/>
          <a:ext cx="394677"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tx1"/>
              </a:solidFill>
              <a:latin typeface="Arial" pitchFamily="34" charset="0"/>
              <a:cs typeface="Arial" pitchFamily="34" charset="0"/>
            </a:rPr>
            <a:t>Most everyday health problems can be cared for at home; with a little advice from your community pharmacist, the NHS </a:t>
          </a:r>
          <a:r>
            <a:rPr lang="en-GB" sz="1000" kern="1200" dirty="0" err="1" smtClean="0">
              <a:solidFill>
                <a:schemeClr val="tx1"/>
              </a:solidFill>
              <a:latin typeface="Arial" pitchFamily="34" charset="0"/>
              <a:cs typeface="Arial" pitchFamily="34" charset="0"/>
            </a:rPr>
            <a:t>helplines</a:t>
          </a:r>
          <a:r>
            <a:rPr lang="en-GB" sz="1000" kern="1200" dirty="0" smtClean="0">
              <a:solidFill>
                <a:schemeClr val="tx1"/>
              </a:solidFill>
              <a:latin typeface="Arial" pitchFamily="34" charset="0"/>
              <a:cs typeface="Arial" pitchFamily="34" charset="0"/>
            </a:rPr>
            <a:t> and websites you can take control and start to feel better quicker</a:t>
          </a:r>
          <a:endParaRPr lang="en-GB" sz="1000" kern="1200" dirty="0">
            <a:solidFill>
              <a:schemeClr val="tx1"/>
            </a:solidFill>
          </a:endParaRPr>
        </a:p>
      </dsp:txBody>
      <dsp:txXfrm rot="-5400000">
        <a:off x="3084823" y="4214016"/>
        <a:ext cx="5464862" cy="356143"/>
      </dsp:txXfrm>
    </dsp:sp>
    <dsp:sp modelId="{2B329CA7-ECF8-41C6-A292-D7A55E5E75CC}">
      <dsp:nvSpPr>
        <dsp:cNvPr id="0" name=""/>
        <dsp:cNvSpPr/>
      </dsp:nvSpPr>
      <dsp:spPr>
        <a:xfrm>
          <a:off x="0" y="4145414"/>
          <a:ext cx="3084822" cy="493346"/>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b="1" kern="1200" dirty="0" smtClean="0">
              <a:solidFill>
                <a:srgbClr val="7030A0"/>
              </a:solidFill>
              <a:latin typeface="Arial" pitchFamily="34" charset="0"/>
              <a:cs typeface="Arial" pitchFamily="34" charset="0"/>
            </a:rPr>
            <a:t>W</a:t>
          </a:r>
          <a:r>
            <a:rPr lang="en-GB" sz="1600" b="1" kern="1200" dirty="0" smtClean="0">
              <a:solidFill>
                <a:schemeClr val="tx1">
                  <a:lumMod val="75000"/>
                  <a:lumOff val="25000"/>
                </a:schemeClr>
              </a:solidFill>
              <a:latin typeface="Arial" pitchFamily="34" charset="0"/>
              <a:cs typeface="Arial" pitchFamily="34" charset="0"/>
            </a:rPr>
            <a:t>hen you’re poorly, there’s no place like home</a:t>
          </a:r>
          <a:endParaRPr lang="en-GB" sz="1600" b="1" kern="1200" dirty="0"/>
        </a:p>
      </dsp:txBody>
      <dsp:txXfrm>
        <a:off x="24083" y="4169497"/>
        <a:ext cx="3036656" cy="445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6A41-B815-4B90-9766-3C5520EA5B60}">
      <dsp:nvSpPr>
        <dsp:cNvPr id="0" name=""/>
        <dsp:cNvSpPr/>
      </dsp:nvSpPr>
      <dsp:spPr>
        <a:xfrm>
          <a:off x="0"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Limited resource</a:t>
          </a:r>
          <a:endParaRPr lang="en-GB" sz="2000" b="1" kern="1200" dirty="0">
            <a:latin typeface="Arial" pitchFamily="34" charset="0"/>
            <a:cs typeface="Arial" pitchFamily="34" charset="0"/>
          </a:endParaRPr>
        </a:p>
      </dsp:txBody>
      <dsp:txXfrm>
        <a:off x="0" y="0"/>
        <a:ext cx="2651075" cy="1452093"/>
      </dsp:txXfrm>
    </dsp:sp>
    <dsp:sp modelId="{8E33C962-C6A9-433D-81A8-8791C7190398}">
      <dsp:nvSpPr>
        <dsp:cNvPr id="0" name=""/>
        <dsp:cNvSpPr/>
      </dsp:nvSpPr>
      <dsp:spPr>
        <a:xfrm>
          <a:off x="288035" y="1180359"/>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Post details on internal and public-facing websites</a:t>
          </a:r>
          <a:endParaRPr lang="en-GB" sz="1200" b="1" kern="1200" dirty="0">
            <a:solidFill>
              <a:schemeClr val="tx1"/>
            </a:solidFill>
            <a:latin typeface="Arial" pitchFamily="34" charset="0"/>
            <a:cs typeface="Arial" pitchFamily="34" charset="0"/>
          </a:endParaRPr>
        </a:p>
      </dsp:txBody>
      <dsp:txXfrm>
        <a:off x="310926" y="1203250"/>
        <a:ext cx="2075078" cy="735775"/>
      </dsp:txXfrm>
    </dsp:sp>
    <dsp:sp modelId="{382B360F-0706-4C1A-8B34-3010325C4B1B}">
      <dsp:nvSpPr>
        <dsp:cNvPr id="0" name=""/>
        <dsp:cNvSpPr/>
      </dsp:nvSpPr>
      <dsp:spPr>
        <a:xfrm>
          <a:off x="288035"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Link to other organisations’ self care initiatives</a:t>
          </a:r>
          <a:endParaRPr lang="en-GB" sz="1200" b="1" kern="1200" dirty="0">
            <a:solidFill>
              <a:schemeClr val="tx1"/>
            </a:solidFill>
            <a:latin typeface="Arial" pitchFamily="34" charset="0"/>
            <a:cs typeface="Arial" pitchFamily="34" charset="0"/>
          </a:endParaRPr>
        </a:p>
      </dsp:txBody>
      <dsp:txXfrm>
        <a:off x="310926" y="2081757"/>
        <a:ext cx="2075078" cy="735775"/>
      </dsp:txXfrm>
    </dsp:sp>
    <dsp:sp modelId="{C8A643F6-AAFE-4E13-9475-225C27EAEDF3}">
      <dsp:nvSpPr>
        <dsp:cNvPr id="0" name=""/>
        <dsp:cNvSpPr/>
      </dsp:nvSpPr>
      <dsp:spPr>
        <a:xfrm>
          <a:off x="288035" y="2937373"/>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Ensure Chief Executive is aware of activity</a:t>
          </a:r>
          <a:endParaRPr lang="en-GB" sz="1200" b="1" kern="1200" dirty="0">
            <a:solidFill>
              <a:schemeClr val="tx1"/>
            </a:solidFill>
            <a:latin typeface="Arial" pitchFamily="34" charset="0"/>
            <a:cs typeface="Arial" pitchFamily="34" charset="0"/>
          </a:endParaRPr>
        </a:p>
      </dsp:txBody>
      <dsp:txXfrm>
        <a:off x="310926" y="2960264"/>
        <a:ext cx="2075078" cy="735775"/>
      </dsp:txXfrm>
    </dsp:sp>
    <dsp:sp modelId="{019B065B-7E04-4FFA-995C-7BF26A086E65}">
      <dsp:nvSpPr>
        <dsp:cNvPr id="0" name=""/>
        <dsp:cNvSpPr/>
      </dsp:nvSpPr>
      <dsp:spPr>
        <a:xfrm>
          <a:off x="266127" y="381577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Mention Self Care Week 2012 in presentations and speeches</a:t>
          </a:r>
          <a:endParaRPr lang="en-GB" sz="1200" b="1" kern="1200" dirty="0">
            <a:solidFill>
              <a:schemeClr val="tx1"/>
            </a:solidFill>
            <a:latin typeface="Arial" pitchFamily="34" charset="0"/>
            <a:cs typeface="Arial" pitchFamily="34" charset="0"/>
          </a:endParaRPr>
        </a:p>
      </dsp:txBody>
      <dsp:txXfrm>
        <a:off x="289018" y="3838661"/>
        <a:ext cx="2075078" cy="735775"/>
      </dsp:txXfrm>
    </dsp:sp>
    <dsp:sp modelId="{63613E2F-9EBF-4E60-AD9B-DA872CC1FAA2}">
      <dsp:nvSpPr>
        <dsp:cNvPr id="0" name=""/>
        <dsp:cNvSpPr/>
      </dsp:nvSpPr>
      <dsp:spPr>
        <a:xfrm>
          <a:off x="2850926"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Moderate resource</a:t>
          </a:r>
          <a:endParaRPr lang="en-GB" sz="2000" b="1" kern="1200" dirty="0">
            <a:latin typeface="Arial" pitchFamily="34" charset="0"/>
            <a:cs typeface="Arial" pitchFamily="34" charset="0"/>
          </a:endParaRPr>
        </a:p>
      </dsp:txBody>
      <dsp:txXfrm>
        <a:off x="2850926" y="0"/>
        <a:ext cx="2651075" cy="1452093"/>
      </dsp:txXfrm>
    </dsp:sp>
    <dsp:sp modelId="{0FEBAF14-16D3-4D45-94A2-DD9763F62DF4}">
      <dsp:nvSpPr>
        <dsp:cNvPr id="0" name=""/>
        <dsp:cNvSpPr/>
      </dsp:nvSpPr>
      <dsp:spPr>
        <a:xfrm>
          <a:off x="3116033" y="122545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Publish articles in public and staff facing newsletters and websites</a:t>
          </a:r>
          <a:endParaRPr lang="en-GB" sz="1200" b="1" kern="1200" dirty="0">
            <a:solidFill>
              <a:schemeClr val="tx1"/>
            </a:solidFill>
            <a:latin typeface="Arial" pitchFamily="34" charset="0"/>
            <a:cs typeface="Arial" pitchFamily="34" charset="0"/>
          </a:endParaRPr>
        </a:p>
      </dsp:txBody>
      <dsp:txXfrm>
        <a:off x="3138924" y="1248341"/>
        <a:ext cx="2075078" cy="735775"/>
      </dsp:txXfrm>
    </dsp:sp>
    <dsp:sp modelId="{D2396240-4AF3-4078-9013-D9D7E49D89E8}">
      <dsp:nvSpPr>
        <dsp:cNvPr id="0" name=""/>
        <dsp:cNvSpPr/>
      </dsp:nvSpPr>
      <dsp:spPr>
        <a:xfrm>
          <a:off x="3116033"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Tailor, print off and display posters in patient/staff areas</a:t>
          </a:r>
          <a:endParaRPr lang="en-GB" sz="1200" b="1" kern="1200" dirty="0">
            <a:solidFill>
              <a:schemeClr val="tx1"/>
            </a:solidFill>
            <a:latin typeface="Arial" pitchFamily="34" charset="0"/>
            <a:cs typeface="Arial" pitchFamily="34" charset="0"/>
          </a:endParaRPr>
        </a:p>
      </dsp:txBody>
      <dsp:txXfrm>
        <a:off x="3138924" y="2081757"/>
        <a:ext cx="2075078" cy="735775"/>
      </dsp:txXfrm>
    </dsp:sp>
    <dsp:sp modelId="{E78901A0-A90C-43A1-BF91-C1A8D6A06E5E}">
      <dsp:nvSpPr>
        <dsp:cNvPr id="0" name=""/>
        <dsp:cNvSpPr/>
      </dsp:nvSpPr>
      <dsp:spPr>
        <a:xfrm>
          <a:off x="3116033" y="294645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kern="1200" dirty="0">
            <a:solidFill>
              <a:schemeClr val="tx1"/>
            </a:solidFill>
            <a:latin typeface="Arial" pitchFamily="34" charset="0"/>
            <a:cs typeface="Arial" pitchFamily="34" charset="0"/>
          </a:endParaRPr>
        </a:p>
      </dsp:txBody>
      <dsp:txXfrm>
        <a:off x="3138924" y="2969342"/>
        <a:ext cx="2075078" cy="735775"/>
      </dsp:txXfrm>
    </dsp:sp>
    <dsp:sp modelId="{1607A8D6-6F9B-4D01-9B91-6147B459D511}">
      <dsp:nvSpPr>
        <dsp:cNvPr id="0" name=""/>
        <dsp:cNvSpPr/>
      </dsp:nvSpPr>
      <dsp:spPr>
        <a:xfrm>
          <a:off x="3116033" y="380712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Create resources for local journalists </a:t>
          </a:r>
          <a:endParaRPr lang="en-GB" sz="1200" b="1" kern="1200" dirty="0">
            <a:solidFill>
              <a:schemeClr val="tx1"/>
            </a:solidFill>
            <a:latin typeface="Arial" pitchFamily="34" charset="0"/>
            <a:cs typeface="Arial" pitchFamily="34" charset="0"/>
          </a:endParaRPr>
        </a:p>
      </dsp:txBody>
      <dsp:txXfrm>
        <a:off x="3138924" y="3830012"/>
        <a:ext cx="2075078" cy="735775"/>
      </dsp:txXfrm>
    </dsp:sp>
    <dsp:sp modelId="{7C6A58A7-33FD-4189-901D-95DC75312B35}">
      <dsp:nvSpPr>
        <dsp:cNvPr id="0" name=""/>
        <dsp:cNvSpPr/>
      </dsp:nvSpPr>
      <dsp:spPr>
        <a:xfrm>
          <a:off x="5700832"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Extensive resource</a:t>
          </a:r>
          <a:endParaRPr lang="en-GB" sz="2000" b="1" kern="1200" dirty="0">
            <a:latin typeface="Arial" pitchFamily="34" charset="0"/>
            <a:cs typeface="Arial" pitchFamily="34" charset="0"/>
          </a:endParaRPr>
        </a:p>
      </dsp:txBody>
      <dsp:txXfrm>
        <a:off x="5700832" y="0"/>
        <a:ext cx="2651075" cy="1452093"/>
      </dsp:txXfrm>
    </dsp:sp>
    <dsp:sp modelId="{01B416CE-9FA1-4173-A7C6-F131FC5E6B26}">
      <dsp:nvSpPr>
        <dsp:cNvPr id="0" name=""/>
        <dsp:cNvSpPr/>
      </dsp:nvSpPr>
      <dsp:spPr>
        <a:xfrm>
          <a:off x="5965940" y="1152132"/>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Team up with local voluntary sector specialists on awareness raising activity</a:t>
          </a:r>
          <a:endParaRPr lang="en-GB" sz="1200" b="1" kern="1200" dirty="0">
            <a:solidFill>
              <a:schemeClr val="tx1"/>
            </a:solidFill>
            <a:latin typeface="Arial" pitchFamily="34" charset="0"/>
            <a:cs typeface="Arial" pitchFamily="34" charset="0"/>
          </a:endParaRPr>
        </a:p>
      </dsp:txBody>
      <dsp:txXfrm>
        <a:off x="6008685" y="1194877"/>
        <a:ext cx="2035370" cy="1373930"/>
      </dsp:txXfrm>
    </dsp:sp>
    <dsp:sp modelId="{CCB5DA6F-616D-4F93-AD6E-706F95780ECE}">
      <dsp:nvSpPr>
        <dsp:cNvPr id="0" name=""/>
        <dsp:cNvSpPr/>
      </dsp:nvSpPr>
      <dsp:spPr>
        <a:xfrm>
          <a:off x="5965940" y="3024335"/>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kern="1200" dirty="0">
            <a:solidFill>
              <a:schemeClr val="tx1"/>
            </a:solidFill>
            <a:latin typeface="Arial" pitchFamily="34" charset="0"/>
            <a:cs typeface="Arial" pitchFamily="34" charset="0"/>
          </a:endParaRPr>
        </a:p>
      </dsp:txBody>
      <dsp:txXfrm>
        <a:off x="6008685" y="3067080"/>
        <a:ext cx="2035370" cy="1373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7A0B-AFAB-4667-9347-FC359F0BB920}">
      <dsp:nvSpPr>
        <dsp:cNvPr id="0" name=""/>
        <dsp:cNvSpPr/>
      </dsp:nvSpPr>
      <dsp:spPr>
        <a:xfrm>
          <a:off x="0" y="1576975"/>
          <a:ext cx="8640960" cy="21026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B5EA4-E0BA-41F3-A95E-36FDB14456B4}">
      <dsp:nvSpPr>
        <dsp:cNvPr id="0" name=""/>
        <dsp:cNvSpPr/>
      </dsp:nvSpPr>
      <dsp:spPr>
        <a:xfrm>
          <a:off x="4778"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29</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October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kern="1200" dirty="0">
            <a:solidFill>
              <a:schemeClr val="tx1">
                <a:lumMod val="75000"/>
                <a:lumOff val="25000"/>
              </a:schemeClr>
            </a:solidFill>
            <a:latin typeface="Arial" pitchFamily="34" charset="0"/>
            <a:cs typeface="Arial" pitchFamily="34" charset="0"/>
          </a:endParaRPr>
        </a:p>
      </dsp:txBody>
      <dsp:txXfrm>
        <a:off x="4778" y="0"/>
        <a:ext cx="1027168" cy="2102633"/>
      </dsp:txXfrm>
    </dsp:sp>
    <dsp:sp modelId="{8AB6A103-F8D1-4099-AAC9-F6001060EFA8}">
      <dsp:nvSpPr>
        <dsp:cNvPr id="0" name=""/>
        <dsp:cNvSpPr/>
      </dsp:nvSpPr>
      <dsp:spPr>
        <a:xfrm>
          <a:off x="255533"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60250-51DB-41B5-A2D4-3027C5B03E27}">
      <dsp:nvSpPr>
        <dsp:cNvPr id="0" name=""/>
        <dsp:cNvSpPr/>
      </dsp:nvSpPr>
      <dsp:spPr>
        <a:xfrm>
          <a:off x="1083305" y="315395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a:t>
          </a:r>
          <a:r>
            <a:rPr lang="en-GB" sz="1200" b="1" kern="1200" baseline="30000" dirty="0" smtClean="0">
              <a:solidFill>
                <a:schemeClr val="bg2">
                  <a:lumMod val="25000"/>
                </a:schemeClr>
              </a:solidFill>
              <a:latin typeface="Arial" pitchFamily="34" charset="0"/>
              <a:cs typeface="Arial" pitchFamily="34" charset="0"/>
            </a:rPr>
            <a:t>st</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Self Care Web-ex with Jean </a:t>
          </a:r>
          <a:r>
            <a:rPr lang="en-GB" sz="1200" kern="1200" dirty="0" err="1" smtClean="0">
              <a:solidFill>
                <a:schemeClr val="tx1">
                  <a:lumMod val="75000"/>
                  <a:lumOff val="25000"/>
                </a:schemeClr>
              </a:solidFill>
              <a:latin typeface="Arial" pitchFamily="34" charset="0"/>
              <a:cs typeface="Arial" pitchFamily="34" charset="0"/>
            </a:rPr>
            <a:t>Arrowsmith</a:t>
          </a:r>
          <a:r>
            <a:rPr lang="en-GB" sz="1200" kern="1200" dirty="0" smtClean="0">
              <a:solidFill>
                <a:schemeClr val="tx1">
                  <a:lumMod val="75000"/>
                  <a:lumOff val="25000"/>
                </a:schemeClr>
              </a:solidFill>
              <a:latin typeface="Arial" pitchFamily="34" charset="0"/>
              <a:cs typeface="Arial" pitchFamily="34" charset="0"/>
            </a:rPr>
            <a:t> from Coventry City Council</a:t>
          </a:r>
          <a:endParaRPr lang="en-GB" sz="1200" kern="1200" dirty="0">
            <a:solidFill>
              <a:schemeClr val="tx1">
                <a:lumMod val="75000"/>
                <a:lumOff val="25000"/>
              </a:schemeClr>
            </a:solidFill>
            <a:latin typeface="Arial" pitchFamily="34" charset="0"/>
            <a:cs typeface="Arial" pitchFamily="34" charset="0"/>
          </a:endParaRPr>
        </a:p>
      </dsp:txBody>
      <dsp:txXfrm>
        <a:off x="1083305" y="3153950"/>
        <a:ext cx="1027168" cy="2102633"/>
      </dsp:txXfrm>
    </dsp:sp>
    <dsp:sp modelId="{BCE29590-8861-4823-900F-9A41786EB62C}">
      <dsp:nvSpPr>
        <dsp:cNvPr id="0" name=""/>
        <dsp:cNvSpPr/>
      </dsp:nvSpPr>
      <dsp:spPr>
        <a:xfrm>
          <a:off x="1334061"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4A5EA-CAAC-4782-B6CC-E9B5BDD7CC6E}">
      <dsp:nvSpPr>
        <dsp:cNvPr id="0" name=""/>
        <dsp:cNvSpPr/>
      </dsp:nvSpPr>
      <dsp:spPr>
        <a:xfrm>
          <a:off x="2161833"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5</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kern="1200" dirty="0">
            <a:solidFill>
              <a:schemeClr val="tx1">
                <a:lumMod val="75000"/>
                <a:lumOff val="25000"/>
              </a:schemeClr>
            </a:solidFill>
            <a:latin typeface="Arial" pitchFamily="34" charset="0"/>
            <a:cs typeface="Arial" pitchFamily="34" charset="0"/>
          </a:endParaRPr>
        </a:p>
      </dsp:txBody>
      <dsp:txXfrm>
        <a:off x="2161833" y="0"/>
        <a:ext cx="1027168" cy="2102633"/>
      </dsp:txXfrm>
    </dsp:sp>
    <dsp:sp modelId="{D0FB7877-4907-4A5B-83EA-63C385CF2DC9}">
      <dsp:nvSpPr>
        <dsp:cNvPr id="0" name=""/>
        <dsp:cNvSpPr/>
      </dsp:nvSpPr>
      <dsp:spPr>
        <a:xfrm>
          <a:off x="2412588"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7D063-EB43-4F90-B3A3-408061A7BB65}">
      <dsp:nvSpPr>
        <dsp:cNvPr id="0" name=""/>
        <dsp:cNvSpPr/>
      </dsp:nvSpPr>
      <dsp:spPr>
        <a:xfrm>
          <a:off x="3240360" y="3153950"/>
          <a:ext cx="1296143"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The official launch by Norman Lamb MP, Care and Support Services Minister, at the Annual Self Care Conference, hosted by the Self Care Forum</a:t>
          </a:r>
          <a:endParaRPr lang="en-GB" sz="1200" kern="1200" dirty="0">
            <a:solidFill>
              <a:schemeClr val="tx1">
                <a:lumMod val="75000"/>
                <a:lumOff val="25000"/>
              </a:schemeClr>
            </a:solidFill>
            <a:latin typeface="Arial" pitchFamily="34" charset="0"/>
            <a:cs typeface="Arial" pitchFamily="34" charset="0"/>
          </a:endParaRPr>
        </a:p>
      </dsp:txBody>
      <dsp:txXfrm>
        <a:off x="3240360" y="3153950"/>
        <a:ext cx="1296143" cy="2102633"/>
      </dsp:txXfrm>
    </dsp:sp>
    <dsp:sp modelId="{9CD8D3C3-A3C6-479F-80ED-C8FD7B00F9B2}">
      <dsp:nvSpPr>
        <dsp:cNvPr id="0" name=""/>
        <dsp:cNvSpPr/>
      </dsp:nvSpPr>
      <dsp:spPr>
        <a:xfrm>
          <a:off x="3625602"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A6FF4-615D-40C6-A970-0F7E7DBA3D2E}">
      <dsp:nvSpPr>
        <dsp:cNvPr id="0" name=""/>
        <dsp:cNvSpPr/>
      </dsp:nvSpPr>
      <dsp:spPr>
        <a:xfrm>
          <a:off x="4587862"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12</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Self Care Week starts</a:t>
          </a:r>
          <a:endParaRPr lang="en-GB" sz="1200" kern="1200" dirty="0">
            <a:solidFill>
              <a:schemeClr val="tx1">
                <a:lumMod val="75000"/>
                <a:lumOff val="25000"/>
              </a:schemeClr>
            </a:solidFill>
            <a:latin typeface="Arial" pitchFamily="34" charset="0"/>
            <a:cs typeface="Arial" pitchFamily="34" charset="0"/>
          </a:endParaRPr>
        </a:p>
      </dsp:txBody>
      <dsp:txXfrm>
        <a:off x="4587862" y="0"/>
        <a:ext cx="1027168" cy="2102633"/>
      </dsp:txXfrm>
    </dsp:sp>
    <dsp:sp modelId="{85C912A1-65EC-4790-A2B6-0148DF3206EB}">
      <dsp:nvSpPr>
        <dsp:cNvPr id="0" name=""/>
        <dsp:cNvSpPr/>
      </dsp:nvSpPr>
      <dsp:spPr>
        <a:xfrm>
          <a:off x="4838617"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D83CC-031A-4124-8C2D-DEFF5350B615}">
      <dsp:nvSpPr>
        <dsp:cNvPr id="0" name=""/>
        <dsp:cNvSpPr/>
      </dsp:nvSpPr>
      <dsp:spPr>
        <a:xfrm>
          <a:off x="5666389" y="315395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14</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kern="1200" dirty="0">
            <a:solidFill>
              <a:schemeClr val="tx1">
                <a:lumMod val="75000"/>
                <a:lumOff val="25000"/>
              </a:schemeClr>
            </a:solidFill>
            <a:latin typeface="Arial" pitchFamily="34" charset="0"/>
            <a:cs typeface="Arial" pitchFamily="34" charset="0"/>
          </a:endParaRPr>
        </a:p>
      </dsp:txBody>
      <dsp:txXfrm>
        <a:off x="5666389" y="3153950"/>
        <a:ext cx="1027168" cy="2102633"/>
      </dsp:txXfrm>
    </dsp:sp>
    <dsp:sp modelId="{C3885EED-39C6-4462-AE28-3A9E80B3AB98}">
      <dsp:nvSpPr>
        <dsp:cNvPr id="0" name=""/>
        <dsp:cNvSpPr/>
      </dsp:nvSpPr>
      <dsp:spPr>
        <a:xfrm>
          <a:off x="5917144"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338C-8E79-4856-AE8A-5B1A93A3199E}">
      <dsp:nvSpPr>
        <dsp:cNvPr id="0" name=""/>
        <dsp:cNvSpPr/>
      </dsp:nvSpPr>
      <dsp:spPr>
        <a:xfrm>
          <a:off x="6744916"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Antibiotic Awareness Day</a:t>
          </a:r>
          <a:endParaRPr lang="en-GB" sz="1200" kern="1200" dirty="0">
            <a:solidFill>
              <a:schemeClr val="tx1">
                <a:lumMod val="75000"/>
                <a:lumOff val="25000"/>
              </a:schemeClr>
            </a:solidFill>
            <a:latin typeface="Arial" pitchFamily="34" charset="0"/>
            <a:cs typeface="Arial" pitchFamily="34" charset="0"/>
          </a:endParaRPr>
        </a:p>
      </dsp:txBody>
      <dsp:txXfrm>
        <a:off x="6744916" y="0"/>
        <a:ext cx="1027168" cy="2102633"/>
      </dsp:txXfrm>
    </dsp:sp>
    <dsp:sp modelId="{551B8103-2185-45F2-A682-E5B76B67449A}">
      <dsp:nvSpPr>
        <dsp:cNvPr id="0" name=""/>
        <dsp:cNvSpPr/>
      </dsp:nvSpPr>
      <dsp:spPr>
        <a:xfrm>
          <a:off x="6995671" y="2365462"/>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B3B263-775A-4D31-A6CE-0A204E35F825}" type="datetimeFigureOut">
              <a:rPr lang="en-GB"/>
              <a:pPr>
                <a:defRPr/>
              </a:pPr>
              <a:t>15/10/2012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1B4619-C296-43DB-9837-0FA9D5EAAFC8}" type="slidenum">
              <a:rPr lang="en-GB"/>
              <a:pPr>
                <a:defRPr/>
              </a:pPr>
              <a:t>‹#›</a:t>
            </a:fld>
            <a:endParaRPr lang="en-GB"/>
          </a:p>
        </p:txBody>
      </p:sp>
    </p:spTree>
    <p:extLst>
      <p:ext uri="{BB962C8B-B14F-4D97-AF65-F5344CB8AC3E}">
        <p14:creationId xmlns:p14="http://schemas.microsoft.com/office/powerpoint/2010/main" val="214702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8353C4-A599-4533-A094-6E2AD67A840E}" type="datetimeFigureOut">
              <a:rPr lang="en-GB"/>
              <a:pPr>
                <a:defRPr/>
              </a:pPr>
              <a:t>15/10/2012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61FA62-9FE6-4170-BDC3-90FB3679ED86}" type="slidenum">
              <a:rPr lang="en-GB"/>
              <a:pPr>
                <a:defRPr/>
              </a:pPr>
              <a:t>‹#›</a:t>
            </a:fld>
            <a:endParaRPr lang="en-GB"/>
          </a:p>
        </p:txBody>
      </p:sp>
    </p:spTree>
    <p:extLst>
      <p:ext uri="{BB962C8B-B14F-4D97-AF65-F5344CB8AC3E}">
        <p14:creationId xmlns:p14="http://schemas.microsoft.com/office/powerpoint/2010/main" val="5267436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CBC2-25FC-4B3F-84E5-813E8E24AA93}"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00756-195A-40DF-9BB9-454BC754565D}" type="slidenum">
              <a:rPr lang="en-GB" smtClean="0">
                <a:ea typeface="ＭＳ Ｐゴシック" pitchFamily="-96" charset="-128"/>
              </a:rPr>
              <a:pPr eaLnBrk="1" hangingPunct="1"/>
              <a:t>2</a:t>
            </a:fld>
            <a:endParaRPr lang="en-GB" smtClean="0">
              <a:ea typeface="ＭＳ Ｐゴシック" pitchFamily="-96" charset="-128"/>
            </a:endParaRPr>
          </a:p>
        </p:txBody>
      </p:sp>
      <p:sp>
        <p:nvSpPr>
          <p:cNvPr id="19459" name="Rectangle 2"/>
          <p:cNvSpPr>
            <a:spLocks noGrp="1" noRot="1" noChangeAspect="1" noChangeArrowheads="1" noTextEdit="1"/>
          </p:cNvSpPr>
          <p:nvPr>
            <p:ph type="sldImg"/>
          </p:nvPr>
        </p:nvSpPr>
        <p:spPr bwMode="auto">
          <a:xfrm>
            <a:off x="1173163" y="7159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14400" y="4376740"/>
            <a:ext cx="5024438"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itchFamily="34" charset="0"/>
              <a:buChar char="•"/>
            </a:pPr>
            <a:endParaRPr lang="en-GB" sz="2000" dirty="0" smtClean="0"/>
          </a:p>
          <a:p>
            <a:pPr marL="0" indent="0" eaLnBrk="1" hangingPunct="1">
              <a:spcBef>
                <a:spcPct val="0"/>
              </a:spcBef>
              <a:buFont typeface="Arial" pitchFamily="34" charset="0"/>
              <a:buNone/>
            </a:pPr>
            <a:r>
              <a:rPr lang="en-GB" sz="1600" baseline="0" dirty="0" smtClean="0"/>
              <a:t/>
            </a:r>
            <a:br>
              <a:rPr lang="en-GB" sz="1600" baseline="0" dirty="0" smtClean="0"/>
            </a:br>
            <a:endParaRPr lang="en-GB" sz="1600" baseline="0" dirty="0" smtClean="0"/>
          </a:p>
          <a:p>
            <a:pPr marL="0" indent="0" eaLnBrk="1" hangingPunct="1">
              <a:spcBef>
                <a:spcPct val="0"/>
              </a:spcBef>
              <a:buFont typeface="Arial" pitchFamily="34" charset="0"/>
              <a:buNone/>
            </a:pPr>
            <a:endParaRPr lang="en-GB" dirty="0" smtClean="0"/>
          </a:p>
          <a:p>
            <a:pPr marL="285750" indent="-285750" eaLnBrk="1" hangingPunct="1">
              <a:spcBef>
                <a:spcPct val="0"/>
              </a:spcBef>
              <a:buFont typeface="Arial" pitchFamily="34" charset="0"/>
              <a:buChar char="•"/>
            </a:pPr>
            <a:endParaRPr lang="en-GB" sz="1600" baseline="30000" dirty="0" smtClean="0"/>
          </a:p>
          <a:p>
            <a:pPr eaLnBrk="1" hangingPunct="1">
              <a:spcBef>
                <a:spcPct val="0"/>
              </a:spcBef>
            </a:pPr>
            <a:endParaRPr lang="en-GB" sz="1000" dirty="0" smtClean="0"/>
          </a:p>
          <a:p>
            <a:pPr eaLnBrk="1" hangingPunct="1">
              <a:spcBef>
                <a:spcPct val="0"/>
              </a:spcBef>
            </a:pPr>
            <a:r>
              <a:rPr lang="en-GB" sz="1000" b="1" dirty="0" smtClean="0"/>
              <a:t>REFERENCE</a:t>
            </a:r>
          </a:p>
          <a:p>
            <a:pPr eaLnBrk="1" hangingPunct="1">
              <a:spcBef>
                <a:spcPct val="0"/>
              </a:spcBef>
              <a:buFontTx/>
              <a:buAutoNum type="arabicPeriod"/>
            </a:pPr>
            <a:r>
              <a:rPr lang="en-GB" sz="1000" dirty="0" smtClean="0"/>
              <a:t> Department of Health (2005). Self Care – A Real Choice: Self Care Support – A Practical Option. London: Department of Health.</a:t>
            </a: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cxnSp>
        <p:nvCxnSpPr>
          <p:cNvPr id="6"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Picture 1"/>
          <p:cNvPicPr>
            <a:picLocks noChangeAspect="1"/>
          </p:cNvPicPr>
          <p:nvPr userDrawn="1"/>
        </p:nvPicPr>
        <p:blipFill>
          <a:blip r:embed="rId2" cstate="print"/>
          <a:srcRect/>
          <a:stretch>
            <a:fillRect/>
          </a:stretch>
        </p:blipFill>
        <p:spPr bwMode="auto">
          <a:xfrm>
            <a:off x="-34925" y="1711325"/>
            <a:ext cx="9215438" cy="5183188"/>
          </a:xfrm>
          <a:prstGeom prst="rect">
            <a:avLst/>
          </a:prstGeom>
          <a:noFill/>
          <a:ln w="9525">
            <a:noFill/>
            <a:miter lim="800000"/>
            <a:headEnd/>
            <a:tailEnd/>
          </a:ln>
        </p:spPr>
      </p:pic>
      <p:pic>
        <p:nvPicPr>
          <p:cNvPr id="9" name="Picture 2"/>
          <p:cNvPicPr>
            <a:picLocks noChangeAspect="1"/>
          </p:cNvPicPr>
          <p:nvPr userDrawn="1"/>
        </p:nvPicPr>
        <p:blipFill>
          <a:blip r:embed="rId3" cstate="print"/>
          <a:srcRect/>
          <a:stretch>
            <a:fillRect/>
          </a:stretch>
        </p:blipFill>
        <p:spPr bwMode="auto">
          <a:xfrm>
            <a:off x="7196138" y="5980113"/>
            <a:ext cx="1927225" cy="914400"/>
          </a:xfrm>
          <a:prstGeom prst="rect">
            <a:avLst/>
          </a:prstGeom>
          <a:noFill/>
          <a:ln w="9525">
            <a:noFill/>
            <a:miter lim="800000"/>
            <a:headEnd/>
            <a:tailEnd/>
          </a:ln>
        </p:spPr>
      </p:pic>
      <p:pic>
        <p:nvPicPr>
          <p:cNvPr id="10" name="Picture 16"/>
          <p:cNvPicPr>
            <a:picLocks noChangeAspect="1"/>
          </p:cNvPicPr>
          <p:nvPr userDrawn="1"/>
        </p:nvPicPr>
        <p:blipFill>
          <a:blip r:embed="rId4" cstate="print"/>
          <a:srcRect l="87265" t="6673" r="769" b="46664"/>
          <a:stretch>
            <a:fillRect/>
          </a:stretch>
        </p:blipFill>
        <p:spPr bwMode="auto">
          <a:xfrm>
            <a:off x="5248275" y="6202363"/>
            <a:ext cx="533400" cy="266700"/>
          </a:xfrm>
          <a:prstGeom prst="rect">
            <a:avLst/>
          </a:prstGeom>
          <a:noFill/>
          <a:ln w="9525">
            <a:noFill/>
            <a:miter lim="800000"/>
            <a:headEnd/>
            <a:tailEnd/>
          </a:ln>
        </p:spPr>
      </p:pic>
      <p:pic>
        <p:nvPicPr>
          <p:cNvPr id="11" name="Picture 18"/>
          <p:cNvPicPr>
            <a:picLocks noChangeAspect="1"/>
          </p:cNvPicPr>
          <p:nvPr userDrawn="1"/>
        </p:nvPicPr>
        <p:blipFill>
          <a:blip r:embed="rId4" cstate="print"/>
          <a:srcRect l="1085" t="7410" r="65582" b="37257"/>
          <a:stretch>
            <a:fillRect/>
          </a:stretch>
        </p:blipFill>
        <p:spPr bwMode="auto">
          <a:xfrm>
            <a:off x="5795963" y="6145213"/>
            <a:ext cx="1485900" cy="315912"/>
          </a:xfrm>
          <a:prstGeom prst="rect">
            <a:avLst/>
          </a:prstGeom>
          <a:noFill/>
          <a:ln w="9525">
            <a:noFill/>
            <a:miter lim="800000"/>
            <a:headEnd/>
            <a:tailEnd/>
          </a:ln>
        </p:spPr>
      </p:pic>
      <p:pic>
        <p:nvPicPr>
          <p:cNvPr id="12" name="Picture 1"/>
          <p:cNvPicPr>
            <a:picLocks noChangeAspect="1"/>
          </p:cNvPicPr>
          <p:nvPr userDrawn="1"/>
        </p:nvPicPr>
        <p:blipFill>
          <a:blip r:embed="rId5" cstate="print"/>
          <a:srcRect/>
          <a:stretch>
            <a:fillRect/>
          </a:stretch>
        </p:blipFill>
        <p:spPr bwMode="auto">
          <a:xfrm>
            <a:off x="4686300" y="6286500"/>
            <a:ext cx="4457700" cy="571500"/>
          </a:xfrm>
          <a:prstGeom prst="rect">
            <a:avLst/>
          </a:prstGeom>
          <a:noFill/>
          <a:ln w="9525">
            <a:noFill/>
            <a:miter lim="800000"/>
            <a:headEnd/>
            <a:tailEnd/>
          </a:ln>
        </p:spPr>
      </p:pic>
      <p:pic>
        <p:nvPicPr>
          <p:cNvPr id="13" name="Picture 7"/>
          <p:cNvPicPr>
            <a:picLocks noChangeAspect="1"/>
          </p:cNvPicPr>
          <p:nvPr userDrawn="1"/>
        </p:nvPicPr>
        <p:blipFill>
          <a:blip r:embed="rId2" cstate="print"/>
          <a:srcRect/>
          <a:stretch>
            <a:fillRect/>
          </a:stretch>
        </p:blipFill>
        <p:spPr bwMode="auto">
          <a:xfrm>
            <a:off x="-30163" y="0"/>
            <a:ext cx="9215438" cy="6913563"/>
          </a:xfrm>
          <a:prstGeom prst="rect">
            <a:avLst/>
          </a:prstGeom>
          <a:noFill/>
          <a:ln w="9525">
            <a:noFill/>
            <a:miter lim="800000"/>
            <a:headEnd/>
            <a:tailEnd/>
          </a:ln>
        </p:spPr>
      </p:pic>
      <p:pic>
        <p:nvPicPr>
          <p:cNvPr id="14" name="Picture 8"/>
          <p:cNvPicPr>
            <a:picLocks noChangeAspect="1"/>
          </p:cNvPicPr>
          <p:nvPr userDrawn="1"/>
        </p:nvPicPr>
        <p:blipFill>
          <a:blip r:embed="rId3" cstate="print"/>
          <a:srcRect/>
          <a:stretch>
            <a:fillRect/>
          </a:stretch>
        </p:blipFill>
        <p:spPr bwMode="auto">
          <a:xfrm>
            <a:off x="7218363" y="5943600"/>
            <a:ext cx="1925637" cy="914400"/>
          </a:xfrm>
          <a:prstGeom prst="rect">
            <a:avLst/>
          </a:prstGeom>
          <a:noFill/>
          <a:ln w="9525">
            <a:noFill/>
            <a:miter lim="800000"/>
            <a:headEnd/>
            <a:tailEnd/>
          </a:ln>
        </p:spPr>
      </p:pic>
      <p:pic>
        <p:nvPicPr>
          <p:cNvPr id="15" name="Picture 9"/>
          <p:cNvPicPr>
            <a:picLocks noChangeAspect="1"/>
          </p:cNvPicPr>
          <p:nvPr userDrawn="1"/>
        </p:nvPicPr>
        <p:blipFill>
          <a:blip r:embed="rId4" cstate="print"/>
          <a:srcRect l="87265" t="6673" r="769" b="46664"/>
          <a:stretch>
            <a:fillRect/>
          </a:stretch>
        </p:blipFill>
        <p:spPr bwMode="auto">
          <a:xfrm>
            <a:off x="5292725" y="6092825"/>
            <a:ext cx="533400" cy="266700"/>
          </a:xfrm>
          <a:prstGeom prst="rect">
            <a:avLst/>
          </a:prstGeom>
          <a:noFill/>
          <a:ln w="9525">
            <a:noFill/>
            <a:miter lim="800000"/>
            <a:headEnd/>
            <a:tailEnd/>
          </a:ln>
        </p:spPr>
      </p:pic>
      <p:pic>
        <p:nvPicPr>
          <p:cNvPr id="16" name="Picture 10"/>
          <p:cNvPicPr>
            <a:picLocks noChangeAspect="1"/>
          </p:cNvPicPr>
          <p:nvPr userDrawn="1"/>
        </p:nvPicPr>
        <p:blipFill>
          <a:blip r:embed="rId4" cstate="print"/>
          <a:srcRect l="1085" t="7410" r="65582" b="37257"/>
          <a:stretch>
            <a:fillRect/>
          </a:stretch>
        </p:blipFill>
        <p:spPr bwMode="auto">
          <a:xfrm>
            <a:off x="5867400" y="6092825"/>
            <a:ext cx="1485900" cy="315913"/>
          </a:xfrm>
          <a:prstGeom prst="rect">
            <a:avLst/>
          </a:prstGeom>
          <a:noFill/>
          <a:ln w="9525">
            <a:noFill/>
            <a:miter lim="800000"/>
            <a:headEnd/>
            <a:tailEnd/>
          </a:ln>
        </p:spPr>
      </p:pic>
      <p:pic>
        <p:nvPicPr>
          <p:cNvPr id="17" name="Picture 11"/>
          <p:cNvPicPr>
            <a:picLocks noChangeAspect="1"/>
          </p:cNvPicPr>
          <p:nvPr userDrawn="1"/>
        </p:nvPicPr>
        <p:blipFill>
          <a:blip r:embed="rId6" cstate="print"/>
          <a:srcRect/>
          <a:stretch>
            <a:fillRect/>
          </a:stretch>
        </p:blipFill>
        <p:spPr bwMode="auto">
          <a:xfrm>
            <a:off x="32084" y="0"/>
            <a:ext cx="2417763" cy="430213"/>
          </a:xfrm>
          <a:prstGeom prst="rect">
            <a:avLst/>
          </a:prstGeom>
          <a:noFill/>
          <a:ln w="9525">
            <a:noFill/>
            <a:miter lim="800000"/>
            <a:headEnd/>
            <a:tailEnd/>
          </a:ln>
        </p:spPr>
      </p:pic>
      <p:sp>
        <p:nvSpPr>
          <p:cNvPr id="18" name="Text Box 20"/>
          <p:cNvSpPr txBox="1">
            <a:spLocks noChangeArrowheads="1"/>
          </p:cNvSpPr>
          <p:nvPr userDrawn="1"/>
        </p:nvSpPr>
        <p:spPr bwMode="auto">
          <a:xfrm>
            <a:off x="1547813" y="6491288"/>
            <a:ext cx="4665662" cy="366712"/>
          </a:xfrm>
          <a:prstGeom prst="rect">
            <a:avLst/>
          </a:prstGeom>
          <a:noFill/>
          <a:ln w="9525">
            <a:noFill/>
            <a:miter lim="800000"/>
            <a:headEnd/>
            <a:tailEnd/>
          </a:ln>
          <a:effectLst/>
        </p:spPr>
        <p:txBody>
          <a:bodyPr>
            <a:spAutoFit/>
          </a:bodyPr>
          <a:lstStyle/>
          <a:p>
            <a:pPr>
              <a:spcBef>
                <a:spcPct val="50000"/>
              </a:spcBef>
            </a:pPr>
            <a:r>
              <a:rPr lang="en-GB">
                <a:solidFill>
                  <a:srgbClr val="FFFA00"/>
                </a:solidFill>
                <a:latin typeface="Tahoma" pitchFamily="34" charset="0"/>
              </a:rPr>
              <a:t>Self Care for Life</a:t>
            </a:r>
            <a:r>
              <a:rPr lang="en-GB">
                <a:solidFill>
                  <a:srgbClr val="FFFF00"/>
                </a:solidFill>
              </a:rPr>
              <a:t> –</a:t>
            </a:r>
            <a:r>
              <a:rPr lang="en-GB">
                <a:solidFill>
                  <a:schemeClr val="accent1"/>
                </a:solidFill>
              </a:rPr>
              <a:t> </a:t>
            </a:r>
            <a:r>
              <a:rPr lang="en-GB">
                <a:solidFill>
                  <a:srgbClr val="FFFA00"/>
                </a:solidFill>
                <a:latin typeface="Tahoma" pitchFamily="34" charset="0"/>
              </a:rPr>
              <a:t>Growing older healthily</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85775" y="430213"/>
            <a:ext cx="8229600" cy="1143000"/>
          </a:xfrm>
        </p:spPr>
        <p:txBody>
          <a:bodyPr rtlCol="0"/>
          <a:lstStyle>
            <a:extLst/>
          </a:lstStyle>
          <a:p>
            <a:r>
              <a:rPr lang="en-US" dirty="0" smtClean="0"/>
              <a:t>Click to edit Master title style</a:t>
            </a:r>
            <a:endParaRPr lang="en-US" dirty="0"/>
          </a:p>
        </p:txBody>
      </p:sp>
      <p:sp>
        <p:nvSpPr>
          <p:cNvPr id="19" name="Date Placeholder 3"/>
          <p:cNvSpPr>
            <a:spLocks noGrp="1"/>
          </p:cNvSpPr>
          <p:nvPr>
            <p:ph type="dt" sz="half" idx="10"/>
          </p:nvPr>
        </p:nvSpPr>
        <p:spPr/>
        <p:txBody>
          <a:bodyPr/>
          <a:lstStyle>
            <a:lvl1pPr>
              <a:defRPr/>
            </a:lvl1pPr>
            <a:extLst/>
          </a:lstStyle>
          <a:p>
            <a:pPr>
              <a:defRPr/>
            </a:pPr>
            <a:fld id="{446BE4F9-96A9-4234-8497-6D19286A812B}" type="datetimeFigureOut">
              <a:rPr lang="en-US"/>
              <a:pPr>
                <a:defRPr/>
              </a:pPr>
              <a:t>10/15/2012</a:t>
            </a:fld>
            <a:endParaRPr lang="en-US"/>
          </a:p>
        </p:txBody>
      </p:sp>
      <p:sp>
        <p:nvSpPr>
          <p:cNvPr id="20" name="Footer Placeholder 4"/>
          <p:cNvSpPr>
            <a:spLocks noGrp="1"/>
          </p:cNvSpPr>
          <p:nvPr>
            <p:ph type="ftr" sz="quarter" idx="11"/>
          </p:nvPr>
        </p:nvSpPr>
        <p:spPr/>
        <p:txBody>
          <a:bodyPr/>
          <a:lstStyle>
            <a:lvl1pPr>
              <a:defRPr/>
            </a:lvl1pPr>
            <a:extLst/>
          </a:lstStyle>
          <a:p>
            <a:pPr>
              <a:defRPr/>
            </a:pPr>
            <a:endParaRPr lang="en-US"/>
          </a:p>
        </p:txBody>
      </p:sp>
      <p:sp>
        <p:nvSpPr>
          <p:cNvPr id="21" name="Slide Number Placeholder 5"/>
          <p:cNvSpPr>
            <a:spLocks noGrp="1"/>
          </p:cNvSpPr>
          <p:nvPr>
            <p:ph type="sldNum" sz="quarter" idx="12"/>
          </p:nvPr>
        </p:nvSpPr>
        <p:spPr/>
        <p:txBody>
          <a:bodyPr/>
          <a:lstStyle>
            <a:lvl1pPr>
              <a:defRPr/>
            </a:lvl1pPr>
            <a:extLst/>
          </a:lstStyle>
          <a:p>
            <a:pPr>
              <a:defRPr/>
            </a:pPr>
            <a:fld id="{679ECBDD-B63C-4B77-8A3A-4F155739A2C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4832" name="Text Placeholder 29"/>
          <p:cNvSpPr>
            <a:spLocks noGrp="1"/>
          </p:cNvSpPr>
          <p:nvPr>
            <p:ph type="body" idx="1"/>
          </p:nvPr>
        </p:nvSpPr>
        <p:spPr bwMode="auto">
          <a:xfrm>
            <a:off x="0"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3"/>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extLst/>
          </a:lstStyle>
          <a:p>
            <a:pPr>
              <a:defRPr/>
            </a:pPr>
            <a:fld id="{CFF591BD-968F-4644-9FF7-F737EFBECD38}" type="datetimeFigureOut">
              <a:rPr lang="en-US"/>
              <a:pPr>
                <a:defRPr/>
              </a:pPr>
              <a:t>10/15/2012</a:t>
            </a:fld>
            <a:endParaRPr lang="en-US"/>
          </a:p>
        </p:txBody>
      </p:sp>
      <p:sp>
        <p:nvSpPr>
          <p:cNvPr id="26" name="Footer Placeholder 4"/>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defRPr>
            </a:lvl1pPr>
            <a:extLst/>
          </a:lstStyle>
          <a:p>
            <a:pPr>
              <a:defRPr/>
            </a:pPr>
            <a:endParaRPr lang="en-US"/>
          </a:p>
        </p:txBody>
      </p:sp>
      <p:sp>
        <p:nvSpPr>
          <p:cNvPr id="27" name="Slide Number Placeholder 5"/>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extLst/>
          </a:lstStyle>
          <a:p>
            <a:pPr>
              <a:defRPr/>
            </a:pPr>
            <a:fld id="{9226B38B-CA50-43BF-AF3C-F72BCA57D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hyperlink" Target="http://www.selfcareforum.org/?page_id=53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elfcareforum.org/?page_id=1472" TargetMode="External"/><Relationship Id="rId7" Type="http://schemas.openxmlformats.org/officeDocument/2006/relationships/image" Target="../media/image11.jpeg"/><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hyperlink" Target="http://www.selfcareforum.org/wp-content/uploads/2012/08/SCWposter1.doc" TargetMode="External"/><Relationship Id="rId5" Type="http://schemas.openxmlformats.org/officeDocument/2006/relationships/image" Target="../media/image10.jpeg"/><Relationship Id="rId4" Type="http://schemas.openxmlformats.org/officeDocument/2006/relationships/hyperlink" Target="http://www.selfcareforum.org/wp-content/uploads/2012/08/SCWposter2.doc"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hyperlink" Target="mailto:libby.whittaker@selfcareforum.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39" y="1052736"/>
            <a:ext cx="8229600" cy="1142999"/>
          </a:xfrm>
        </p:spPr>
        <p:txBody>
          <a:bodyPr>
            <a:normAutofit fontScale="90000"/>
          </a:bodyPr>
          <a:lstStyle/>
          <a:p>
            <a:pPr algn="ctr" fontAlgn="auto">
              <a:spcAft>
                <a:spcPts val="0"/>
              </a:spcAft>
              <a:defRPr/>
            </a:pPr>
            <a:r>
              <a:rPr lang="en-GB" sz="4800" dirty="0" smtClean="0"/>
              <a:t>Self Care Week 2012</a:t>
            </a:r>
            <a:br>
              <a:rPr lang="en-GB" sz="4800" dirty="0" smtClean="0"/>
            </a:br>
            <a:r>
              <a:rPr lang="en-GB" sz="4800" dirty="0" smtClean="0"/>
              <a:t>Newsletter – 1</a:t>
            </a:r>
            <a:r>
              <a:rPr lang="en-GB" sz="4800" baseline="30000" dirty="0" smtClean="0"/>
              <a:t>st</a:t>
            </a:r>
            <a:r>
              <a:rPr lang="en-GB" sz="4800" dirty="0" smtClean="0"/>
              <a:t> Edition</a:t>
            </a:r>
            <a:endParaRPr lang="en-GB" sz="4800" dirty="0"/>
          </a:p>
        </p:txBody>
      </p:sp>
      <p:pic>
        <p:nvPicPr>
          <p:cNvPr id="4" name="Picture 3"/>
          <p:cNvPicPr/>
          <p:nvPr/>
        </p:nvPicPr>
        <p:blipFill>
          <a:blip r:embed="rId3" cstate="print"/>
          <a:srcRect/>
          <a:stretch>
            <a:fillRect/>
          </a:stretch>
        </p:blipFill>
        <p:spPr>
          <a:xfrm>
            <a:off x="2547814" y="2492896"/>
            <a:ext cx="4286250" cy="3105150"/>
          </a:xfrm>
          <a:prstGeom prst="rect">
            <a:avLst/>
          </a:prstGeom>
          <a:noFill/>
          <a:ln>
            <a:noFill/>
            <a:prstDash/>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410" y="404664"/>
            <a:ext cx="8277038" cy="792088"/>
          </a:xfrm>
        </p:spPr>
        <p:txBody>
          <a:bodyPr>
            <a:normAutofit/>
          </a:bodyPr>
          <a:lstStyle/>
          <a:p>
            <a:pPr algn="ctr"/>
            <a:r>
              <a:rPr lang="en-GB" sz="3600" b="0" dirty="0" smtClean="0">
                <a:effectLst/>
              </a:rPr>
              <a:t>Why Self Care Week?</a:t>
            </a:r>
            <a:endParaRPr lang="en-GB" sz="3600" b="0" dirty="0">
              <a:effectLst/>
            </a:endParaRPr>
          </a:p>
        </p:txBody>
      </p:sp>
      <p:sp>
        <p:nvSpPr>
          <p:cNvPr id="2" name="TextBox 1"/>
          <p:cNvSpPr txBox="1"/>
          <p:nvPr/>
        </p:nvSpPr>
        <p:spPr>
          <a:xfrm>
            <a:off x="323528" y="1124744"/>
            <a:ext cx="8568952" cy="5078313"/>
          </a:xfrm>
          <a:prstGeom prst="rect">
            <a:avLst/>
          </a:prstGeom>
          <a:noFill/>
        </p:spPr>
        <p:txBody>
          <a:bodyPr wrap="square" rtlCol="0">
            <a:spAutoFit/>
          </a:bodyPr>
          <a:lstStyle/>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To </a:t>
            </a:r>
            <a:r>
              <a:rPr lang="en-GB" dirty="0">
                <a:solidFill>
                  <a:schemeClr val="tx1">
                    <a:lumMod val="75000"/>
                    <a:lumOff val="25000"/>
                  </a:schemeClr>
                </a:solidFill>
                <a:latin typeface="Arial" pitchFamily="34" charset="0"/>
                <a:cs typeface="Arial" pitchFamily="34" charset="0"/>
              </a:rPr>
              <a:t>raise awareness </a:t>
            </a:r>
            <a:r>
              <a:rPr lang="en-GB" dirty="0" smtClean="0">
                <a:solidFill>
                  <a:schemeClr val="tx1">
                    <a:lumMod val="75000"/>
                    <a:lumOff val="25000"/>
                  </a:schemeClr>
                </a:solidFill>
                <a:latin typeface="Arial" pitchFamily="34" charset="0"/>
                <a:cs typeface="Arial" pitchFamily="34" charset="0"/>
              </a:rPr>
              <a:t>among health professionals, patients </a:t>
            </a:r>
            <a:r>
              <a:rPr lang="en-GB" dirty="0">
                <a:solidFill>
                  <a:schemeClr val="tx1">
                    <a:lumMod val="75000"/>
                    <a:lumOff val="25000"/>
                  </a:schemeClr>
                </a:solidFill>
                <a:latin typeface="Arial" pitchFamily="34" charset="0"/>
                <a:cs typeface="Arial" pitchFamily="34" charset="0"/>
              </a:rPr>
              <a:t>and the </a:t>
            </a:r>
            <a:r>
              <a:rPr lang="en-GB" dirty="0" smtClean="0">
                <a:solidFill>
                  <a:schemeClr val="tx1">
                    <a:lumMod val="75000"/>
                    <a:lumOff val="25000"/>
                  </a:schemeClr>
                </a:solidFill>
                <a:latin typeface="Arial" pitchFamily="34" charset="0"/>
                <a:cs typeface="Arial" pitchFamily="34" charset="0"/>
              </a:rPr>
              <a:t>public:</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On </a:t>
            </a:r>
            <a:r>
              <a:rPr lang="en-GB" dirty="0">
                <a:solidFill>
                  <a:schemeClr val="tx1">
                    <a:lumMod val="75000"/>
                    <a:lumOff val="25000"/>
                  </a:schemeClr>
                </a:solidFill>
                <a:latin typeface="Arial" pitchFamily="34" charset="0"/>
                <a:cs typeface="Arial" pitchFamily="34" charset="0"/>
              </a:rPr>
              <a:t>the benefits of greater self </a:t>
            </a:r>
            <a:r>
              <a:rPr lang="en-GB" dirty="0" smtClean="0">
                <a:solidFill>
                  <a:schemeClr val="tx1">
                    <a:lumMod val="75000"/>
                    <a:lumOff val="25000"/>
                  </a:schemeClr>
                </a:solidFill>
                <a:latin typeface="Arial" pitchFamily="34" charset="0"/>
                <a:cs typeface="Arial" pitchFamily="34" charset="0"/>
              </a:rPr>
              <a:t>care</a:t>
            </a:r>
          </a:p>
          <a:p>
            <a:pPr marL="742950" lvl="1" indent="-285750">
              <a:lnSpc>
                <a:spcPct val="150000"/>
              </a:lnSpc>
              <a:buBlip>
                <a:blip r:embed="rId3"/>
              </a:buBlip>
            </a:pPr>
            <a:r>
              <a:rPr lang="en-GB" dirty="0">
                <a:solidFill>
                  <a:schemeClr val="tx1">
                    <a:lumMod val="75000"/>
                    <a:lumOff val="25000"/>
                  </a:schemeClr>
                </a:solidFill>
                <a:latin typeface="Arial" pitchFamily="34" charset="0"/>
                <a:cs typeface="Arial" pitchFamily="34" charset="0"/>
              </a:rPr>
              <a:t>f</a:t>
            </a:r>
            <a:r>
              <a:rPr lang="en-GB" dirty="0" smtClean="0">
                <a:solidFill>
                  <a:schemeClr val="tx1">
                    <a:lumMod val="75000"/>
                    <a:lumOff val="25000"/>
                  </a:schemeClr>
                </a:solidFill>
                <a:latin typeface="Arial" pitchFamily="34" charset="0"/>
                <a:cs typeface="Arial" pitchFamily="34" charset="0"/>
              </a:rPr>
              <a:t>urther the reach of self care </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Embed it into everyday life</a:t>
            </a:r>
            <a:endParaRPr lang="en-GB" dirty="0">
              <a:solidFill>
                <a:schemeClr val="tx1">
                  <a:lumMod val="75000"/>
                  <a:lumOff val="25000"/>
                </a:schemeClr>
              </a:solidFill>
              <a:latin typeface="Arial" pitchFamily="34" charset="0"/>
              <a:cs typeface="Arial" pitchFamily="34" charset="0"/>
            </a:endParaRPr>
          </a:p>
          <a:p>
            <a:pPr marL="285750" indent="-285750">
              <a:lnSpc>
                <a:spcPct val="150000"/>
              </a:lnSpc>
              <a:buBlip>
                <a:blip r:embed="rId3"/>
              </a:buBlip>
            </a:pPr>
            <a:r>
              <a:rPr lang="en-GB" dirty="0">
                <a:solidFill>
                  <a:schemeClr val="tx1">
                    <a:lumMod val="75000"/>
                    <a:lumOff val="25000"/>
                  </a:schemeClr>
                </a:solidFill>
                <a:latin typeface="Arial" pitchFamily="34" charset="0"/>
                <a:cs typeface="Arial" pitchFamily="34" charset="0"/>
              </a:rPr>
              <a:t>The DH first introduced Self Care Week in 2009 </a:t>
            </a: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Each </a:t>
            </a:r>
            <a:r>
              <a:rPr lang="en-GB" dirty="0">
                <a:solidFill>
                  <a:schemeClr val="tx1">
                    <a:lumMod val="75000"/>
                    <a:lumOff val="25000"/>
                  </a:schemeClr>
                </a:solidFill>
                <a:latin typeface="Arial" pitchFamily="34" charset="0"/>
                <a:cs typeface="Arial" pitchFamily="34" charset="0"/>
              </a:rPr>
              <a:t>year the </a:t>
            </a:r>
            <a:r>
              <a:rPr lang="en-GB" dirty="0" smtClean="0">
                <a:solidFill>
                  <a:schemeClr val="tx1">
                    <a:lumMod val="75000"/>
                    <a:lumOff val="25000"/>
                  </a:schemeClr>
                </a:solidFill>
                <a:latin typeface="Arial" pitchFamily="34" charset="0"/>
                <a:cs typeface="Arial" pitchFamily="34" charset="0"/>
              </a:rPr>
              <a:t>initiative gains </a:t>
            </a:r>
            <a:r>
              <a:rPr lang="en-GB" dirty="0">
                <a:solidFill>
                  <a:schemeClr val="tx1">
                    <a:lumMod val="75000"/>
                    <a:lumOff val="25000"/>
                  </a:schemeClr>
                </a:solidFill>
                <a:latin typeface="Arial" pitchFamily="34" charset="0"/>
                <a:cs typeface="Arial" pitchFamily="34" charset="0"/>
              </a:rPr>
              <a:t>in popularity, with more and more NHS and patient agencies running local campaigns and making Self Care Week a success story in their </a:t>
            </a:r>
            <a:r>
              <a:rPr lang="en-GB" dirty="0" smtClean="0">
                <a:solidFill>
                  <a:schemeClr val="tx1">
                    <a:lumMod val="75000"/>
                    <a:lumOff val="25000"/>
                  </a:schemeClr>
                </a:solidFill>
                <a:latin typeface="Arial" pitchFamily="34" charset="0"/>
                <a:cs typeface="Arial" pitchFamily="34" charset="0"/>
              </a:rPr>
              <a:t>localities</a:t>
            </a:r>
            <a:endParaRPr lang="en-GB" dirty="0">
              <a:solidFill>
                <a:schemeClr val="tx1">
                  <a:lumMod val="75000"/>
                  <a:lumOff val="25000"/>
                </a:schemeClr>
              </a:solidFill>
              <a:latin typeface="Arial" pitchFamily="34" charset="0"/>
              <a:cs typeface="Arial" pitchFamily="34" charset="0"/>
            </a:endParaRP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In 2011, the Self Care Forum was asked to help run the campaign jointly with the DH </a:t>
            </a: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Self Care Week 2012</a:t>
            </a:r>
            <a:r>
              <a:rPr lang="en-GB" dirty="0">
                <a:solidFill>
                  <a:schemeClr val="tx1">
                    <a:lumMod val="75000"/>
                    <a:lumOff val="25000"/>
                  </a:schemeClr>
                </a:solidFill>
                <a:latin typeface="Arial" pitchFamily="34" charset="0"/>
                <a:cs typeface="Arial" pitchFamily="34" charset="0"/>
              </a:rPr>
              <a:t> </a:t>
            </a:r>
            <a:r>
              <a:rPr lang="en-GB" dirty="0" smtClean="0">
                <a:solidFill>
                  <a:schemeClr val="tx1">
                    <a:lumMod val="75000"/>
                    <a:lumOff val="25000"/>
                  </a:schemeClr>
                </a:solidFill>
                <a:latin typeface="Arial" pitchFamily="34" charset="0"/>
                <a:cs typeface="Arial" pitchFamily="34" charset="0"/>
              </a:rPr>
              <a:t>is jointly organised by the DH and the Self Care Forum </a:t>
            </a:r>
            <a:endParaRPr lang="en-GB" dirty="0">
              <a:solidFill>
                <a:schemeClr val="tx1">
                  <a:lumMod val="75000"/>
                  <a:lumOff val="25000"/>
                </a:schemeClr>
              </a:solidFill>
              <a:latin typeface="Arial" pitchFamily="34" charset="0"/>
              <a:cs typeface="Arial" pitchFamily="34" charset="0"/>
            </a:endParaRPr>
          </a:p>
          <a:p>
            <a:pPr>
              <a:lnSpc>
                <a:spcPct val="150000"/>
              </a:lnSpc>
            </a:pPr>
            <a:endParaRPr lang="en-GB" dirty="0">
              <a:latin typeface="Arial" pitchFamily="34" charset="0"/>
              <a:cs typeface="Arial" pitchFamily="34" charset="0"/>
            </a:endParaRPr>
          </a:p>
        </p:txBody>
      </p:sp>
    </p:spTree>
    <p:extLst>
      <p:ext uri="{BB962C8B-B14F-4D97-AF65-F5344CB8AC3E}">
        <p14:creationId xmlns:p14="http://schemas.microsoft.com/office/powerpoint/2010/main" val="254212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62" t="-320969" r="30462" b="320969"/>
          <a:stretch/>
        </p:blipFill>
        <p:spPr bwMode="auto">
          <a:xfrm>
            <a:off x="468313" y="1773238"/>
            <a:ext cx="588803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2016224"/>
            <a:ext cx="8424935" cy="6093296"/>
          </a:xfrm>
        </p:spPr>
        <p:txBody>
          <a:bodyPr>
            <a:noAutofit/>
          </a:bodyPr>
          <a:lstStyle/>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Encapsulates the continuum of life from pre-birth to older years; encouraging healthy living at every stage of life’s journey</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NHS agencies and patient organisations can use this year’s theme to adapt to suit their audiences - target the age group that will most benefit from local campaigns</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Resources and communications information with ideas on how to promote SCW are available by clicking on the link or copy and paste into your browser to view </a:t>
            </a:r>
            <a:r>
              <a:rPr lang="en-GB" sz="1800" dirty="0" smtClean="0">
                <a:solidFill>
                  <a:schemeClr val="accent5"/>
                </a:solidFill>
                <a:latin typeface="Arial" pitchFamily="34" charset="0"/>
                <a:cs typeface="Arial" pitchFamily="34" charset="0"/>
                <a:hlinkClick r:id="rId4"/>
              </a:rPr>
              <a:t>http://www.selfcareforum.org/?page_id=539</a:t>
            </a:r>
            <a:endParaRPr lang="en-GB" sz="1800" dirty="0" smtClean="0">
              <a:solidFill>
                <a:schemeClr val="accent5"/>
              </a:solidFill>
              <a:latin typeface="Arial" pitchFamily="34" charset="0"/>
              <a:cs typeface="Arial" pitchFamily="34" charset="0"/>
            </a:endParaRPr>
          </a:p>
          <a:p>
            <a:pPr>
              <a:lnSpc>
                <a:spcPct val="150000"/>
              </a:lnSpc>
              <a:buSzPct val="100000"/>
              <a:buNone/>
            </a:pPr>
            <a:endParaRPr lang="en-GB" sz="1800" dirty="0" smtClean="0">
              <a:solidFill>
                <a:schemeClr val="tx1">
                  <a:lumMod val="75000"/>
                  <a:lumOff val="25000"/>
                </a:schemeClr>
              </a:solidFill>
              <a:latin typeface="Arial" pitchFamily="34" charset="0"/>
              <a:cs typeface="Arial" pitchFamily="34" charset="0"/>
            </a:endParaRPr>
          </a:p>
          <a:p>
            <a:pPr lvl="1">
              <a:lnSpc>
                <a:spcPct val="150000"/>
              </a:lnSpc>
              <a:buSzPct val="100000"/>
              <a:buBlip>
                <a:blip r:embed="rId3"/>
              </a:buBlip>
            </a:pPr>
            <a:endParaRPr lang="en-GB" sz="1800" dirty="0">
              <a:solidFill>
                <a:schemeClr val="tx1">
                  <a:lumMod val="75000"/>
                  <a:lumOff val="25000"/>
                </a:schemeClr>
              </a:solidFill>
              <a:latin typeface="Arial" pitchFamily="34" charset="0"/>
              <a:cs typeface="Arial" pitchFamily="34" charset="0"/>
            </a:endParaRPr>
          </a:p>
          <a:p>
            <a:pPr marL="109728" indent="0">
              <a:lnSpc>
                <a:spcPct val="150000"/>
              </a:lnSpc>
              <a:buNone/>
            </a:pPr>
            <a:endParaRPr lang="en-GB" sz="1800" dirty="0">
              <a:solidFill>
                <a:schemeClr val="accent5"/>
              </a:solidFill>
              <a:latin typeface="Arial" pitchFamily="34" charset="0"/>
              <a:cs typeface="Arial" pitchFamily="34" charset="0"/>
            </a:endParaRPr>
          </a:p>
        </p:txBody>
      </p:sp>
      <p:sp>
        <p:nvSpPr>
          <p:cNvPr id="6" name="Title 5"/>
          <p:cNvSpPr>
            <a:spLocks noGrp="1"/>
          </p:cNvSpPr>
          <p:nvPr>
            <p:ph type="title"/>
          </p:nvPr>
        </p:nvSpPr>
        <p:spPr>
          <a:xfrm>
            <a:off x="395536" y="476672"/>
            <a:ext cx="8229600" cy="536558"/>
          </a:xfrm>
        </p:spPr>
        <p:txBody>
          <a:bodyPr>
            <a:normAutofit fontScale="90000"/>
          </a:bodyPr>
          <a:lstStyle/>
          <a:p>
            <a:pPr algn="ctr"/>
            <a:r>
              <a:rPr lang="en-GB" sz="4400" b="0" dirty="0">
                <a:effectLst/>
              </a:rPr>
              <a:t/>
            </a:r>
            <a:br>
              <a:rPr lang="en-GB" sz="4400" b="0" dirty="0">
                <a:effectLst/>
              </a:rPr>
            </a:br>
            <a:r>
              <a:rPr lang="en-GB" sz="4000" b="0" dirty="0" smtClean="0">
                <a:effectLst/>
              </a:rPr>
              <a:t>   Self </a:t>
            </a:r>
            <a:r>
              <a:rPr lang="en-GB" sz="4000" b="0" dirty="0">
                <a:effectLst/>
              </a:rPr>
              <a:t>Care Week 2012</a:t>
            </a:r>
            <a:r>
              <a:rPr lang="en-GB" sz="4600" dirty="0"/>
              <a:t/>
            </a:r>
            <a:br>
              <a:rPr lang="en-GB" sz="4600" dirty="0"/>
            </a:br>
            <a:endParaRPr lang="en-GB" sz="4600" dirty="0"/>
          </a:p>
        </p:txBody>
      </p:sp>
      <p:sp>
        <p:nvSpPr>
          <p:cNvPr id="5" name="Rounded Rectangle 4"/>
          <p:cNvSpPr/>
          <p:nvPr/>
        </p:nvSpPr>
        <p:spPr>
          <a:xfrm>
            <a:off x="611560" y="1196752"/>
            <a:ext cx="78488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itchFamily="34" charset="0"/>
                <a:cs typeface="Arial" pitchFamily="34" charset="0"/>
              </a:rPr>
              <a:t>Theme: “Self care for life – growing older healthily”</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49438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8208912"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Resources for Self Care Week 2012</a:t>
            </a:r>
            <a:endParaRPr lang="en-GB" sz="3600" dirty="0">
              <a:solidFill>
                <a:schemeClr val="tx1">
                  <a:lumMod val="75000"/>
                  <a:lumOff val="25000"/>
                </a:schemeClr>
              </a:solidFill>
              <a:latin typeface="+mj-lt"/>
            </a:endParaRPr>
          </a:p>
        </p:txBody>
      </p:sp>
      <p:sp>
        <p:nvSpPr>
          <p:cNvPr id="3" name="TextBox 2"/>
          <p:cNvSpPr txBox="1"/>
          <p:nvPr/>
        </p:nvSpPr>
        <p:spPr>
          <a:xfrm>
            <a:off x="3851920" y="1463873"/>
            <a:ext cx="4824536" cy="4108817"/>
          </a:xfrm>
          <a:prstGeom prst="rect">
            <a:avLst/>
          </a:prstGeom>
          <a:noFill/>
        </p:spPr>
        <p:txBody>
          <a:bodyPr wrap="square" rtlCol="0">
            <a:spAutoFit/>
          </a:bodyPr>
          <a:lstStyle/>
          <a:p>
            <a:pPr>
              <a:lnSpc>
                <a:spcPct val="150000"/>
              </a:lnSpc>
            </a:pPr>
            <a:r>
              <a:rPr lang="en-GB" b="1" dirty="0" smtClean="0">
                <a:solidFill>
                  <a:schemeClr val="tx1">
                    <a:lumMod val="75000"/>
                    <a:lumOff val="25000"/>
                  </a:schemeClr>
                </a:solidFill>
                <a:latin typeface="Arial" pitchFamily="34" charset="0"/>
                <a:cs typeface="Arial" pitchFamily="34" charset="0"/>
              </a:rPr>
              <a:t>Free </a:t>
            </a:r>
            <a:r>
              <a:rPr lang="en-GB" dirty="0" smtClean="0">
                <a:solidFill>
                  <a:schemeClr val="tx1">
                    <a:lumMod val="75000"/>
                    <a:lumOff val="25000"/>
                  </a:schemeClr>
                </a:solidFill>
                <a:latin typeface="Arial" pitchFamily="34" charset="0"/>
                <a:cs typeface="Arial" pitchFamily="34" charset="0"/>
              </a:rPr>
              <a:t>resources and information available to download from the DH and Self Care Forum websites, include:</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Web buttons/banners</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Posters</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Master presentation slide</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Sample article</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Generic website text</a:t>
            </a:r>
          </a:p>
          <a:p>
            <a:pPr marL="742950" lvl="1" indent="-285750">
              <a:lnSpc>
                <a:spcPct val="150000"/>
              </a:lnSpc>
              <a:buBlip>
                <a:blip r:embed="rId2"/>
              </a:buBlip>
            </a:pPr>
            <a:r>
              <a:rPr lang="en-GB" dirty="0" smtClean="0">
                <a:solidFill>
                  <a:schemeClr val="tx1">
                    <a:lumMod val="75000"/>
                    <a:lumOff val="25000"/>
                  </a:schemeClr>
                </a:solidFill>
                <a:latin typeface="Arial" pitchFamily="34" charset="0"/>
                <a:cs typeface="Arial" pitchFamily="34" charset="0"/>
              </a:rPr>
              <a:t>Range of free public-facing leaflets</a:t>
            </a:r>
          </a:p>
          <a:p>
            <a:pPr marL="342900" lvl="0" indent="-342900">
              <a:buBlip>
                <a:blip r:embed="rId2"/>
              </a:buBlip>
            </a:pPr>
            <a:r>
              <a:rPr lang="en-GB" u="sng" dirty="0" smtClean="0">
                <a:solidFill>
                  <a:schemeClr val="tx1">
                    <a:lumMod val="75000"/>
                    <a:lumOff val="25000"/>
                  </a:schemeClr>
                </a:solidFill>
                <a:latin typeface="Arial" pitchFamily="34" charset="0"/>
                <a:cs typeface="Arial" pitchFamily="34" charset="0"/>
                <a:hlinkClick r:id="rId3"/>
              </a:rPr>
              <a:t>www.selfcareforum.org</a:t>
            </a:r>
            <a:r>
              <a:rPr lang="en-GB" u="sng" dirty="0">
                <a:solidFill>
                  <a:schemeClr val="tx1">
                    <a:lumMod val="75000"/>
                    <a:lumOff val="25000"/>
                  </a:schemeClr>
                </a:solidFill>
                <a:latin typeface="Arial" pitchFamily="34" charset="0"/>
                <a:cs typeface="Arial" pitchFamily="34" charset="0"/>
                <a:hlinkClick r:id="rId3"/>
              </a:rPr>
              <a:t>/?</a:t>
            </a:r>
            <a:r>
              <a:rPr lang="en-GB" u="sng" dirty="0" smtClean="0">
                <a:solidFill>
                  <a:schemeClr val="tx1">
                    <a:lumMod val="75000"/>
                    <a:lumOff val="25000"/>
                  </a:schemeClr>
                </a:solidFill>
                <a:latin typeface="Arial" pitchFamily="34" charset="0"/>
                <a:cs typeface="Arial" pitchFamily="34" charset="0"/>
                <a:hlinkClick r:id="rId3"/>
              </a:rPr>
              <a:t>page_id=1472</a:t>
            </a:r>
            <a:r>
              <a:rPr lang="en-GB" u="sng" dirty="0" smtClean="0">
                <a:solidFill>
                  <a:schemeClr val="tx1">
                    <a:lumMod val="75000"/>
                    <a:lumOff val="25000"/>
                  </a:schemeClr>
                </a:solidFill>
                <a:latin typeface="Arial" pitchFamily="34" charset="0"/>
                <a:cs typeface="Arial" pitchFamily="34" charset="0"/>
              </a:rPr>
              <a:t> </a:t>
            </a:r>
            <a:endParaRPr lang="en-GB" dirty="0">
              <a:solidFill>
                <a:schemeClr val="tx1">
                  <a:lumMod val="75000"/>
                  <a:lumOff val="25000"/>
                </a:schemeClr>
              </a:solidFill>
              <a:latin typeface="Arial" pitchFamily="34" charset="0"/>
              <a:cs typeface="Arial" pitchFamily="34" charset="0"/>
            </a:endParaRPr>
          </a:p>
        </p:txBody>
      </p:sp>
      <p:pic>
        <p:nvPicPr>
          <p:cNvPr id="1028" name="Picture 4" descr="http://www.selfcareforum.org/wp-content/uploads/2012/08/scwposter2-209x300.jpg">
            <a:hlinkClick r:id="rId4"/>
          </p:cNvPr>
          <p:cNvPicPr>
            <a:picLocks noChangeAspect="1" noChangeArrowheads="1"/>
          </p:cNvPicPr>
          <p:nvPr/>
        </p:nvPicPr>
        <p:blipFill>
          <a:blip r:embed="rId5" cstate="print"/>
          <a:srcRect/>
          <a:stretch>
            <a:fillRect/>
          </a:stretch>
        </p:blipFill>
        <p:spPr bwMode="auto">
          <a:xfrm>
            <a:off x="179512" y="1435596"/>
            <a:ext cx="1990725" cy="2857500"/>
          </a:xfrm>
          <a:prstGeom prst="rect">
            <a:avLst/>
          </a:prstGeom>
          <a:noFill/>
        </p:spPr>
      </p:pic>
      <p:sp>
        <p:nvSpPr>
          <p:cNvPr id="6" name="TextBox 5"/>
          <p:cNvSpPr txBox="1"/>
          <p:nvPr/>
        </p:nvSpPr>
        <p:spPr>
          <a:xfrm>
            <a:off x="467544" y="4387924"/>
            <a:ext cx="1224136" cy="338554"/>
          </a:xfrm>
          <a:prstGeom prst="rect">
            <a:avLst/>
          </a:prstGeom>
          <a:noFill/>
        </p:spPr>
        <p:txBody>
          <a:bodyPr wrap="square" rtlCol="0">
            <a:spAutoFit/>
          </a:bodyPr>
          <a:lstStyle/>
          <a:p>
            <a:r>
              <a:rPr lang="en-GB" sz="1600" b="1" dirty="0" smtClean="0">
                <a:solidFill>
                  <a:schemeClr val="tx2"/>
                </a:solidFill>
              </a:rPr>
              <a:t>Posters</a:t>
            </a:r>
            <a:endParaRPr lang="en-GB" sz="1600" b="1" dirty="0">
              <a:solidFill>
                <a:schemeClr val="tx2"/>
              </a:solidFill>
            </a:endParaRPr>
          </a:p>
        </p:txBody>
      </p:sp>
      <p:pic>
        <p:nvPicPr>
          <p:cNvPr id="1026" name="Picture 2" descr="http://www.selfcareforum.org/wp-content/uploads/2012/08/Untitled-208x300.jpg">
            <a:hlinkClick r:id="rId6"/>
          </p:cNvPr>
          <p:cNvPicPr>
            <a:picLocks noChangeAspect="1" noChangeArrowheads="1"/>
          </p:cNvPicPr>
          <p:nvPr/>
        </p:nvPicPr>
        <p:blipFill>
          <a:blip r:embed="rId7" cstate="print"/>
          <a:srcRect/>
          <a:stretch>
            <a:fillRect/>
          </a:stretch>
        </p:blipFill>
        <p:spPr bwMode="auto">
          <a:xfrm>
            <a:off x="1835696" y="2299692"/>
            <a:ext cx="1981200" cy="2857500"/>
          </a:xfrm>
          <a:prstGeom prst="rect">
            <a:avLst/>
          </a:prstGeom>
          <a:noFill/>
        </p:spPr>
      </p:pic>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475" y="188640"/>
            <a:ext cx="7200800"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Key messages for SCW 2012</a:t>
            </a:r>
          </a:p>
        </p:txBody>
      </p:sp>
      <p:sp>
        <p:nvSpPr>
          <p:cNvPr id="3" name="Rectangle 2"/>
          <p:cNvSpPr/>
          <p:nvPr/>
        </p:nvSpPr>
        <p:spPr>
          <a:xfrm>
            <a:off x="359024" y="692696"/>
            <a:ext cx="8784975" cy="861774"/>
          </a:xfrm>
          <a:prstGeom prst="rect">
            <a:avLst/>
          </a:prstGeom>
        </p:spPr>
        <p:txBody>
          <a:bodyPr wrap="square">
            <a:spAutoFit/>
          </a:bodyPr>
          <a:lstStyle/>
          <a:p>
            <a:pPr algn="ctr"/>
            <a:r>
              <a:rPr lang="en-GB" sz="1600" dirty="0">
                <a:solidFill>
                  <a:schemeClr val="tx1">
                    <a:lumMod val="75000"/>
                    <a:lumOff val="25000"/>
                  </a:schemeClr>
                </a:solidFill>
                <a:latin typeface="Arial" pitchFamily="34" charset="0"/>
                <a:cs typeface="Arial" pitchFamily="34" charset="0"/>
              </a:rPr>
              <a:t>The key messages are </a:t>
            </a:r>
            <a:r>
              <a:rPr lang="en-GB" sz="1600" dirty="0" smtClean="0">
                <a:solidFill>
                  <a:schemeClr val="tx1">
                    <a:lumMod val="75000"/>
                    <a:lumOff val="25000"/>
                  </a:schemeClr>
                </a:solidFill>
                <a:latin typeface="Arial" pitchFamily="34" charset="0"/>
                <a:cs typeface="Arial" pitchFamily="34" charset="0"/>
              </a:rPr>
              <a:t>designed </a:t>
            </a:r>
            <a:r>
              <a:rPr lang="en-GB" sz="1600" dirty="0">
                <a:solidFill>
                  <a:schemeClr val="tx1">
                    <a:lumMod val="75000"/>
                    <a:lumOff val="25000"/>
                  </a:schemeClr>
                </a:solidFill>
                <a:latin typeface="Arial" pitchFamily="34" charset="0"/>
                <a:cs typeface="Arial" pitchFamily="34" charset="0"/>
              </a:rPr>
              <a:t>to take people through the continuum of life. You are encouraged to choose those that best meet the needs of your local </a:t>
            </a:r>
            <a:r>
              <a:rPr lang="en-GB" sz="1600" dirty="0" smtClean="0">
                <a:solidFill>
                  <a:schemeClr val="tx1">
                    <a:lumMod val="75000"/>
                    <a:lumOff val="25000"/>
                  </a:schemeClr>
                </a:solidFill>
                <a:latin typeface="Arial" pitchFamily="34" charset="0"/>
                <a:cs typeface="Arial" pitchFamily="34" charset="0"/>
              </a:rPr>
              <a:t>initiatives</a:t>
            </a:r>
            <a:endParaRPr lang="en-GB" sz="1600" dirty="0">
              <a:solidFill>
                <a:schemeClr val="tx1">
                  <a:lumMod val="75000"/>
                  <a:lumOff val="25000"/>
                </a:schemeClr>
              </a:solidFill>
              <a:latin typeface="Arial" pitchFamily="34" charset="0"/>
              <a:cs typeface="Arial" pitchFamily="34" charset="0"/>
            </a:endParaRPr>
          </a:p>
          <a:p>
            <a:pPr algn="ctr"/>
            <a:r>
              <a:rPr lang="en-GB" sz="1600" dirty="0">
                <a:solidFill>
                  <a:schemeClr val="tx1">
                    <a:lumMod val="75000"/>
                    <a:lumOff val="25000"/>
                  </a:schemeClr>
                </a:solidFill>
                <a:latin typeface="Arial" pitchFamily="34" charset="0"/>
                <a:cs typeface="Arial" pitchFamily="34" charset="0"/>
              </a:rPr>
              <a:t> </a:t>
            </a:r>
          </a:p>
        </p:txBody>
      </p:sp>
      <p:graphicFrame>
        <p:nvGraphicFramePr>
          <p:cNvPr id="5" name="Diagram 4"/>
          <p:cNvGraphicFramePr/>
          <p:nvPr>
            <p:extLst>
              <p:ext uri="{D42A27DB-BD31-4B8C-83A1-F6EECF244321}">
                <p14:modId xmlns:p14="http://schemas.microsoft.com/office/powerpoint/2010/main" val="2534860489"/>
              </p:ext>
            </p:extLst>
          </p:nvPr>
        </p:nvGraphicFramePr>
        <p:xfrm>
          <a:off x="359024" y="1340768"/>
          <a:ext cx="8568952"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3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146" y="367509"/>
            <a:ext cx="7056783"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n-lt"/>
              </a:rPr>
              <a:t>Join in - a few ideas</a:t>
            </a:r>
            <a:endParaRPr lang="en-GB" sz="3600" dirty="0">
              <a:solidFill>
                <a:schemeClr val="tx1">
                  <a:lumMod val="75000"/>
                  <a:lumOff val="25000"/>
                </a:schemeClr>
              </a:solidFill>
              <a:latin typeface="+mn-lt"/>
            </a:endParaRPr>
          </a:p>
        </p:txBody>
      </p:sp>
      <p:graphicFrame>
        <p:nvGraphicFramePr>
          <p:cNvPr id="4" name="Diagram 3"/>
          <p:cNvGraphicFramePr/>
          <p:nvPr>
            <p:extLst>
              <p:ext uri="{D42A27DB-BD31-4B8C-83A1-F6EECF244321}">
                <p14:modId xmlns:p14="http://schemas.microsoft.com/office/powerpoint/2010/main" val="2895233463"/>
              </p:ext>
            </p:extLst>
          </p:nvPr>
        </p:nvGraphicFramePr>
        <p:xfrm>
          <a:off x="467544" y="1036057"/>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72842"/>
            <a:ext cx="6696744"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What’s going on?</a:t>
            </a:r>
            <a:endParaRPr lang="en-GB" sz="3600" dirty="0">
              <a:solidFill>
                <a:schemeClr val="tx1">
                  <a:lumMod val="75000"/>
                  <a:lumOff val="25000"/>
                </a:schemeClr>
              </a:solidFill>
              <a:latin typeface="+mj-lt"/>
            </a:endParaRPr>
          </a:p>
        </p:txBody>
      </p:sp>
      <p:graphicFrame>
        <p:nvGraphicFramePr>
          <p:cNvPr id="4" name="Diagram 3"/>
          <p:cNvGraphicFramePr/>
          <p:nvPr/>
        </p:nvGraphicFramePr>
        <p:xfrm>
          <a:off x="179512" y="908720"/>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170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556792"/>
            <a:ext cx="7344816" cy="4176464"/>
          </a:xfrm>
        </p:spPr>
        <p:txBody>
          <a:bodyPr>
            <a:normAutofit/>
          </a:bodyPr>
          <a:lstStyle/>
          <a:p>
            <a:pPr marL="109537" indent="0">
              <a:buNone/>
            </a:pPr>
            <a:r>
              <a:rPr lang="en-GB" sz="1800" dirty="0" smtClean="0">
                <a:solidFill>
                  <a:schemeClr val="tx1">
                    <a:lumMod val="75000"/>
                    <a:lumOff val="25000"/>
                  </a:schemeClr>
                </a:solidFill>
              </a:rPr>
              <a:t>Activity has already begun for SCW 2012 and here are some of the organisations that we know of who are committed to participating in the campaign: </a:t>
            </a:r>
          </a:p>
          <a:p>
            <a:pPr marL="109537" indent="0">
              <a:buNone/>
            </a:pPr>
            <a:r>
              <a:rPr lang="en-GB" sz="1800" dirty="0" smtClean="0">
                <a:solidFill>
                  <a:schemeClr val="tx1">
                    <a:lumMod val="75000"/>
                    <a:lumOff val="25000"/>
                  </a:schemeClr>
                </a:solidFill>
              </a:rPr>
              <a:t> </a:t>
            </a:r>
          </a:p>
        </p:txBody>
      </p:sp>
      <p:sp>
        <p:nvSpPr>
          <p:cNvPr id="3" name="Title 2"/>
          <p:cNvSpPr>
            <a:spLocks noGrp="1"/>
          </p:cNvSpPr>
          <p:nvPr>
            <p:ph type="title"/>
          </p:nvPr>
        </p:nvSpPr>
        <p:spPr/>
        <p:txBody>
          <a:bodyPr>
            <a:normAutofit/>
          </a:bodyPr>
          <a:lstStyle/>
          <a:p>
            <a:pPr algn="ctr"/>
            <a:r>
              <a:rPr lang="en-GB" sz="3600" b="0" dirty="0" smtClean="0">
                <a:effectLst/>
              </a:rPr>
              <a:t>Who is Getting Involved in SCW?</a:t>
            </a:r>
            <a:endParaRPr lang="en-GB" sz="3600" b="0" dirty="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7" y="2605139"/>
            <a:ext cx="1259546" cy="4338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831" y="4888097"/>
            <a:ext cx="1057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285685"/>
            <a:ext cx="2019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4213" y="3866112"/>
            <a:ext cx="1403201" cy="77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2681" y="2413301"/>
            <a:ext cx="1638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G:\Public Affairs\Self care forum\Logos\SCF logo text underneat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2681" y="3333471"/>
            <a:ext cx="1534914" cy="1133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411" y="4252150"/>
            <a:ext cx="2500300" cy="5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073" y="3160870"/>
            <a:ext cx="1704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4927002"/>
            <a:ext cx="1752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30120" y="4945931"/>
            <a:ext cx="2448272" cy="646331"/>
          </a:xfrm>
          <a:prstGeom prst="rect">
            <a:avLst/>
          </a:prstGeom>
          <a:noFill/>
        </p:spPr>
        <p:txBody>
          <a:bodyPr wrap="square" rtlCol="0">
            <a:spAutoFit/>
          </a:bodyPr>
          <a:lstStyle/>
          <a:p>
            <a:r>
              <a:rPr lang="en-GB" dirty="0" smtClean="0"/>
              <a:t>Local GP Surgeries</a:t>
            </a:r>
          </a:p>
          <a:p>
            <a:r>
              <a:rPr lang="en-GB" dirty="0" smtClean="0"/>
              <a:t>Local authorities</a:t>
            </a:r>
            <a:endParaRPr lang="en-GB"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291327471"/>
              </p:ext>
            </p:extLst>
          </p:nvPr>
        </p:nvGraphicFramePr>
        <p:xfrm>
          <a:off x="5946188" y="2483343"/>
          <a:ext cx="1619250" cy="561975"/>
        </p:xfrm>
        <a:graphic>
          <a:graphicData uri="http://schemas.openxmlformats.org/presentationml/2006/ole">
            <mc:AlternateContent xmlns:mc="http://schemas.openxmlformats.org/markup-compatibility/2006">
              <mc:Choice xmlns:v="urn:schemas-microsoft-com:vml" Requires="v">
                <p:oleObj spid="_x0000_s1032" r:id="rId12" imgW="8573697" imgH="3514286" progId="MSPhotoEd.3">
                  <p:embed/>
                </p:oleObj>
              </mc:Choice>
              <mc:Fallback>
                <p:oleObj r:id="rId12" imgW="8573697" imgH="3514286"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6188" y="2483343"/>
                        <a:ext cx="16192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159" y="4638189"/>
            <a:ext cx="1009699" cy="1196752"/>
          </a:xfrm>
          <a:prstGeom prst="rect">
            <a:avLst/>
          </a:prstGeom>
        </p:spPr>
      </p:pic>
    </p:spTree>
    <p:extLst>
      <p:ext uri="{BB962C8B-B14F-4D97-AF65-F5344CB8AC3E}">
        <p14:creationId xmlns:p14="http://schemas.microsoft.com/office/powerpoint/2010/main" val="112964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854968"/>
          </a:xfrm>
        </p:spPr>
        <p:txBody>
          <a:bodyPr>
            <a:normAutofit/>
          </a:bodyPr>
          <a:lstStyle/>
          <a:p>
            <a:pPr algn="ctr"/>
            <a:r>
              <a:rPr lang="en-GB" sz="3600" b="0" dirty="0" smtClean="0">
                <a:effectLst/>
              </a:rPr>
              <a:t>What are you doing?</a:t>
            </a:r>
            <a:endParaRPr lang="en-GB" sz="3600" b="0" dirty="0">
              <a:effectLst/>
            </a:endParaRPr>
          </a:p>
        </p:txBody>
      </p:sp>
      <p:sp>
        <p:nvSpPr>
          <p:cNvPr id="4" name="Rounded Rectangle 3"/>
          <p:cNvSpPr/>
          <p:nvPr/>
        </p:nvSpPr>
        <p:spPr>
          <a:xfrm>
            <a:off x="827584" y="1124744"/>
            <a:ext cx="7488832" cy="4464496"/>
          </a:xfrm>
          <a:prstGeom prst="roundRect">
            <a:avLst/>
          </a:prstGeom>
          <a:solidFill>
            <a:schemeClr val="accent4">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lnSpc>
                <a:spcPct val="150000"/>
              </a:lnSpc>
              <a:buNone/>
            </a:pPr>
            <a:r>
              <a:rPr lang="en-GB" b="1" dirty="0">
                <a:solidFill>
                  <a:schemeClr val="tx1">
                    <a:lumMod val="75000"/>
                    <a:lumOff val="25000"/>
                  </a:schemeClr>
                </a:solidFill>
                <a:latin typeface="Arial" pitchFamily="34" charset="0"/>
                <a:cs typeface="Arial" pitchFamily="34" charset="0"/>
              </a:rPr>
              <a:t>We very much hope you will support SCW 2012 and we would be interested to know what you are doing so that we can share this with others involved. </a:t>
            </a:r>
            <a:r>
              <a:rPr lang="en-GB" b="1" dirty="0" smtClean="0">
                <a:solidFill>
                  <a:schemeClr val="tx1">
                    <a:lumMod val="75000"/>
                    <a:lumOff val="25000"/>
                  </a:schemeClr>
                </a:solidFill>
                <a:latin typeface="Arial" pitchFamily="34" charset="0"/>
                <a:cs typeface="Arial" pitchFamily="34" charset="0"/>
              </a:rPr>
              <a:t>Your </a:t>
            </a:r>
            <a:r>
              <a:rPr lang="en-GB" b="1" dirty="0">
                <a:solidFill>
                  <a:schemeClr val="tx1">
                    <a:lumMod val="75000"/>
                    <a:lumOff val="25000"/>
                  </a:schemeClr>
                </a:solidFill>
                <a:latin typeface="Arial" pitchFamily="34" charset="0"/>
                <a:cs typeface="Arial" pitchFamily="34" charset="0"/>
              </a:rPr>
              <a:t>details will be included in a future edition of the SCW newsletter that is circulated to like minded people with an interest in forwarding the reach of self </a:t>
            </a:r>
            <a:r>
              <a:rPr lang="en-GB" b="1" dirty="0" smtClean="0">
                <a:solidFill>
                  <a:schemeClr val="tx1">
                    <a:lumMod val="75000"/>
                    <a:lumOff val="25000"/>
                  </a:schemeClr>
                </a:solidFill>
                <a:latin typeface="Arial" pitchFamily="34" charset="0"/>
                <a:cs typeface="Arial" pitchFamily="34" charset="0"/>
              </a:rPr>
              <a:t>care</a:t>
            </a:r>
            <a:endParaRPr lang="en-GB" b="1" dirty="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Please </a:t>
            </a:r>
            <a:r>
              <a:rPr lang="en-GB" b="1" dirty="0">
                <a:solidFill>
                  <a:schemeClr val="tx1">
                    <a:lumMod val="75000"/>
                    <a:lumOff val="25000"/>
                  </a:schemeClr>
                </a:solidFill>
                <a:latin typeface="Arial" pitchFamily="34" charset="0"/>
                <a:cs typeface="Arial" pitchFamily="34" charset="0"/>
              </a:rPr>
              <a:t>send details to </a:t>
            </a:r>
            <a:r>
              <a:rPr lang="en-GB" b="1" dirty="0" smtClean="0">
                <a:solidFill>
                  <a:schemeClr val="tx1">
                    <a:lumMod val="75000"/>
                    <a:lumOff val="25000"/>
                  </a:schemeClr>
                </a:solidFill>
                <a:latin typeface="Arial" pitchFamily="34" charset="0"/>
                <a:cs typeface="Arial" pitchFamily="34" charset="0"/>
                <a:hlinkClick r:id="rId2"/>
              </a:rPr>
              <a:t>libby.whittaker@selfcareforum.org</a:t>
            </a: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If </a:t>
            </a:r>
            <a:r>
              <a:rPr lang="en-GB" b="1" dirty="0">
                <a:solidFill>
                  <a:schemeClr val="tx1">
                    <a:lumMod val="75000"/>
                    <a:lumOff val="25000"/>
                  </a:schemeClr>
                </a:solidFill>
                <a:latin typeface="Arial" pitchFamily="34" charset="0"/>
                <a:cs typeface="Arial" pitchFamily="34" charset="0"/>
              </a:rPr>
              <a:t>you would like any further information about Self Care Week </a:t>
            </a:r>
            <a:r>
              <a:rPr lang="en-GB" b="1" dirty="0" smtClean="0">
                <a:solidFill>
                  <a:schemeClr val="tx1">
                    <a:lumMod val="75000"/>
                    <a:lumOff val="25000"/>
                  </a:schemeClr>
                </a:solidFill>
                <a:latin typeface="Arial" pitchFamily="34" charset="0"/>
                <a:cs typeface="Arial" pitchFamily="34" charset="0"/>
              </a:rPr>
              <a:t>2012, </a:t>
            </a:r>
            <a:r>
              <a:rPr lang="en-GB" b="1" dirty="0">
                <a:solidFill>
                  <a:schemeClr val="tx1">
                    <a:lumMod val="75000"/>
                    <a:lumOff val="25000"/>
                  </a:schemeClr>
                </a:solidFill>
                <a:latin typeface="Arial" pitchFamily="34" charset="0"/>
                <a:cs typeface="Arial" pitchFamily="34" charset="0"/>
              </a:rPr>
              <a:t>please also contact Libby </a:t>
            </a:r>
            <a:r>
              <a:rPr lang="en-GB" b="1" dirty="0" smtClean="0">
                <a:solidFill>
                  <a:schemeClr val="tx1">
                    <a:lumMod val="75000"/>
                    <a:lumOff val="25000"/>
                  </a:schemeClr>
                </a:solidFill>
                <a:latin typeface="Arial" pitchFamily="34" charset="0"/>
                <a:cs typeface="Arial" pitchFamily="34" charset="0"/>
              </a:rPr>
              <a:t>Whittaker</a:t>
            </a:r>
            <a:endParaRPr lang="en-GB" b="1" dirty="0">
              <a:solidFill>
                <a:schemeClr val="tx1">
                  <a:lumMod val="75000"/>
                  <a:lumOff val="25000"/>
                </a:schemeClr>
              </a:solidFill>
              <a:latin typeface="Arial" pitchFamily="34" charset="0"/>
              <a:cs typeface="Arial" pitchFamily="34" charset="0"/>
            </a:endParaRPr>
          </a:p>
          <a:p>
            <a:pPr algn="ctr"/>
            <a:endParaRPr lang="en-GB" b="1" dirty="0">
              <a:latin typeface="Arial" pitchFamily="34" charset="0"/>
              <a:cs typeface="Arial" pitchFamily="34" charset="0"/>
            </a:endParaRPr>
          </a:p>
        </p:txBody>
      </p:sp>
    </p:spTree>
    <p:extLst>
      <p:ext uri="{BB962C8B-B14F-4D97-AF65-F5344CB8AC3E}">
        <p14:creationId xmlns:p14="http://schemas.microsoft.com/office/powerpoint/2010/main" val="70935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948</Words>
  <Application>Microsoft Office PowerPoint</Application>
  <PresentationFormat>On-screen Show (4:3)</PresentationFormat>
  <Paragraphs>88</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Concourse</vt:lpstr>
      <vt:lpstr>MSPhotoEd.3</vt:lpstr>
      <vt:lpstr>Self Care Week 2012 Newsletter – 1st Edition</vt:lpstr>
      <vt:lpstr>Why Self Care Week?</vt:lpstr>
      <vt:lpstr>    Self Care Week 2012 </vt:lpstr>
      <vt:lpstr>PowerPoint Presentation</vt:lpstr>
      <vt:lpstr>PowerPoint Presentation</vt:lpstr>
      <vt:lpstr>PowerPoint Presentation</vt:lpstr>
      <vt:lpstr>PowerPoint Presentation</vt:lpstr>
      <vt:lpstr>Who is Getting Involved in SCW?</vt:lpstr>
      <vt:lpstr>What are you doing?</vt:lpstr>
    </vt:vector>
  </TitlesOfParts>
  <Company>PAGB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Self Care Forum</dc:title>
  <dc:creator>Gopa Mitra</dc:creator>
  <cp:lastModifiedBy>Any Authorised User</cp:lastModifiedBy>
  <cp:revision>188</cp:revision>
  <dcterms:created xsi:type="dcterms:W3CDTF">2012-05-01T13:42:50Z</dcterms:created>
  <dcterms:modified xsi:type="dcterms:W3CDTF">2012-10-15T15:47:07Z</dcterms:modified>
</cp:coreProperties>
</file>