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3"/>
  </p:notesMasterIdLst>
  <p:sldIdLst>
    <p:sldId id="264" r:id="rId5"/>
    <p:sldId id="2144446222" r:id="rId6"/>
    <p:sldId id="314" r:id="rId7"/>
    <p:sldId id="275" r:id="rId8"/>
    <p:sldId id="2144446225" r:id="rId9"/>
    <p:sldId id="2144446224" r:id="rId10"/>
    <p:sldId id="296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6C5779-3CD1-4E62-BA7D-0F81DECB635E}">
          <p14:sldIdLst>
            <p14:sldId id="264"/>
            <p14:sldId id="2144446222"/>
            <p14:sldId id="314"/>
            <p14:sldId id="275"/>
            <p14:sldId id="2144446225"/>
            <p14:sldId id="2144446224"/>
            <p14:sldId id="296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B972AA-D7B6-1D0B-A4B1-93ECD2532A16}" name="Libby Whittaker SCF" initials="LW" userId="S::libby.whittaker@selfcareforum.org::4b23de37-3ccd-476e-9e6e-dd139e1b29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DB235-519C-48D5-B0EF-E61058621E30}" v="12" dt="2024-04-03T08:01:04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79788" autoAdjust="0"/>
  </p:normalViewPr>
  <p:slideViewPr>
    <p:cSldViewPr snapToGrid="0">
      <p:cViewPr varScale="1">
        <p:scale>
          <a:sx n="84" d="100"/>
          <a:sy n="84" d="100"/>
        </p:scale>
        <p:origin x="23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bby Whittaker SCF" userId="4b23de37-3ccd-476e-9e6e-dd139e1b29c5" providerId="ADAL" clId="{6BDDB235-519C-48D5-B0EF-E61058621E30}"/>
    <pc:docChg chg="undo custSel modSld">
      <pc:chgData name="Libby Whittaker SCF" userId="4b23de37-3ccd-476e-9e6e-dd139e1b29c5" providerId="ADAL" clId="{6BDDB235-519C-48D5-B0EF-E61058621E30}" dt="2024-04-03T08:21:52.954" v="91" actId="478"/>
      <pc:docMkLst>
        <pc:docMk/>
      </pc:docMkLst>
      <pc:sldChg chg="addSp delSp modSp mod">
        <pc:chgData name="Libby Whittaker SCF" userId="4b23de37-3ccd-476e-9e6e-dd139e1b29c5" providerId="ADAL" clId="{6BDDB235-519C-48D5-B0EF-E61058621E30}" dt="2024-04-03T08:21:52.954" v="91" actId="478"/>
        <pc:sldMkLst>
          <pc:docMk/>
          <pc:sldMk cId="2133575003" sldId="264"/>
        </pc:sldMkLst>
        <pc:spChg chg="mod">
          <ac:chgData name="Libby Whittaker SCF" userId="4b23de37-3ccd-476e-9e6e-dd139e1b29c5" providerId="ADAL" clId="{6BDDB235-519C-48D5-B0EF-E61058621E30}" dt="2024-04-03T07:49:14.510" v="6" actId="20577"/>
          <ac:spMkLst>
            <pc:docMk/>
            <pc:sldMk cId="2133575003" sldId="264"/>
            <ac:spMk id="2" creationId="{50C91ABC-4AF8-B7EE-3639-FCAE408AF653}"/>
          </ac:spMkLst>
        </pc:spChg>
        <pc:picChg chg="add mod">
          <ac:chgData name="Libby Whittaker SCF" userId="4b23de37-3ccd-476e-9e6e-dd139e1b29c5" providerId="ADAL" clId="{6BDDB235-519C-48D5-B0EF-E61058621E30}" dt="2024-04-03T07:58:18.010" v="70" actId="1076"/>
          <ac:picMkLst>
            <pc:docMk/>
            <pc:sldMk cId="2133575003" sldId="264"/>
            <ac:picMk id="4" creationId="{3662B3C4-AF30-D3FD-447B-A2A38ACE1ECD}"/>
          </ac:picMkLst>
        </pc:picChg>
        <pc:picChg chg="del">
          <ac:chgData name="Libby Whittaker SCF" userId="4b23de37-3ccd-476e-9e6e-dd139e1b29c5" providerId="ADAL" clId="{6BDDB235-519C-48D5-B0EF-E61058621E30}" dt="2024-04-03T07:49:18.982" v="7" actId="478"/>
          <ac:picMkLst>
            <pc:docMk/>
            <pc:sldMk cId="2133575003" sldId="264"/>
            <ac:picMk id="6" creationId="{A7734085-7A4D-F9C5-F943-2EA6F7156DC5}"/>
          </ac:picMkLst>
        </pc:picChg>
        <pc:picChg chg="add del mod">
          <ac:chgData name="Libby Whittaker SCF" userId="4b23de37-3ccd-476e-9e6e-dd139e1b29c5" providerId="ADAL" clId="{6BDDB235-519C-48D5-B0EF-E61058621E30}" dt="2024-04-03T08:01:03.665" v="86" actId="478"/>
          <ac:picMkLst>
            <pc:docMk/>
            <pc:sldMk cId="2133575003" sldId="264"/>
            <ac:picMk id="7" creationId="{177158A6-47A4-B3BA-1DDC-F8C7BFC44907}"/>
          </ac:picMkLst>
        </pc:picChg>
        <pc:picChg chg="add mod">
          <ac:chgData name="Libby Whittaker SCF" userId="4b23de37-3ccd-476e-9e6e-dd139e1b29c5" providerId="ADAL" clId="{6BDDB235-519C-48D5-B0EF-E61058621E30}" dt="2024-04-03T08:01:10.693" v="88" actId="1076"/>
          <ac:picMkLst>
            <pc:docMk/>
            <pc:sldMk cId="2133575003" sldId="264"/>
            <ac:picMk id="8" creationId="{236AD465-D69B-4A22-C51E-8C0E1DE27BC6}"/>
          </ac:picMkLst>
        </pc:picChg>
        <pc:picChg chg="add del mod">
          <ac:chgData name="Libby Whittaker SCF" userId="4b23de37-3ccd-476e-9e6e-dd139e1b29c5" providerId="ADAL" clId="{6BDDB235-519C-48D5-B0EF-E61058621E30}" dt="2024-04-03T08:21:52.954" v="91" actId="478"/>
          <ac:picMkLst>
            <pc:docMk/>
            <pc:sldMk cId="2133575003" sldId="264"/>
            <ac:picMk id="10" creationId="{4C6364B1-1DC4-926B-CDD1-5BC209372FA0}"/>
          </ac:picMkLst>
        </pc:picChg>
      </pc:sldChg>
      <pc:sldChg chg="addSp delSp modSp mod">
        <pc:chgData name="Libby Whittaker SCF" userId="4b23de37-3ccd-476e-9e6e-dd139e1b29c5" providerId="ADAL" clId="{6BDDB235-519C-48D5-B0EF-E61058621E30}" dt="2024-04-03T07:59:23.621" v="78" actId="14100"/>
        <pc:sldMkLst>
          <pc:docMk/>
          <pc:sldMk cId="2223016372" sldId="275"/>
        </pc:sldMkLst>
        <pc:spChg chg="mod">
          <ac:chgData name="Libby Whittaker SCF" userId="4b23de37-3ccd-476e-9e6e-dd139e1b29c5" providerId="ADAL" clId="{6BDDB235-519C-48D5-B0EF-E61058621E30}" dt="2024-04-03T07:54:04.407" v="45" actId="20577"/>
          <ac:spMkLst>
            <pc:docMk/>
            <pc:sldMk cId="2223016372" sldId="275"/>
            <ac:spMk id="8" creationId="{61A4F465-830B-7E40-A734-9F933E7557F8}"/>
          </ac:spMkLst>
        </pc:spChg>
        <pc:picChg chg="del">
          <ac:chgData name="Libby Whittaker SCF" userId="4b23de37-3ccd-476e-9e6e-dd139e1b29c5" providerId="ADAL" clId="{6BDDB235-519C-48D5-B0EF-E61058621E30}" dt="2024-04-03T07:52:55.281" v="30" actId="478"/>
          <ac:picMkLst>
            <pc:docMk/>
            <pc:sldMk cId="2223016372" sldId="275"/>
            <ac:picMk id="2" creationId="{7FAAA8F3-0649-1B3A-4344-B3FC1A7EB285}"/>
          </ac:picMkLst>
        </pc:picChg>
        <pc:picChg chg="add mod">
          <ac:chgData name="Libby Whittaker SCF" userId="4b23de37-3ccd-476e-9e6e-dd139e1b29c5" providerId="ADAL" clId="{6BDDB235-519C-48D5-B0EF-E61058621E30}" dt="2024-04-03T07:53:01.458" v="32" actId="1076"/>
          <ac:picMkLst>
            <pc:docMk/>
            <pc:sldMk cId="2223016372" sldId="275"/>
            <ac:picMk id="4" creationId="{3484AA16-E866-96DE-8C7F-93079D9D7AE7}"/>
          </ac:picMkLst>
        </pc:picChg>
        <pc:picChg chg="add del mod">
          <ac:chgData name="Libby Whittaker SCF" userId="4b23de37-3ccd-476e-9e6e-dd139e1b29c5" providerId="ADAL" clId="{6BDDB235-519C-48D5-B0EF-E61058621E30}" dt="2024-04-03T07:58:56.836" v="74" actId="478"/>
          <ac:picMkLst>
            <pc:docMk/>
            <pc:sldMk cId="2223016372" sldId="275"/>
            <ac:picMk id="5" creationId="{F9A97ADB-012E-F619-B4D3-1B5661EF565C}"/>
          </ac:picMkLst>
        </pc:picChg>
        <pc:picChg chg="add mod">
          <ac:chgData name="Libby Whittaker SCF" userId="4b23de37-3ccd-476e-9e6e-dd139e1b29c5" providerId="ADAL" clId="{6BDDB235-519C-48D5-B0EF-E61058621E30}" dt="2024-04-03T07:59:23.621" v="78" actId="14100"/>
          <ac:picMkLst>
            <pc:docMk/>
            <pc:sldMk cId="2223016372" sldId="275"/>
            <ac:picMk id="6" creationId="{E69816A7-4E2F-2E82-98C4-1B9A3FC173C9}"/>
          </ac:picMkLst>
        </pc:picChg>
      </pc:sldChg>
      <pc:sldChg chg="delSp modSp mod">
        <pc:chgData name="Libby Whittaker SCF" userId="4b23de37-3ccd-476e-9e6e-dd139e1b29c5" providerId="ADAL" clId="{6BDDB235-519C-48D5-B0EF-E61058621E30}" dt="2024-04-03T07:56:07.981" v="58" actId="1076"/>
        <pc:sldMkLst>
          <pc:docMk/>
          <pc:sldMk cId="1002280834" sldId="296"/>
        </pc:sldMkLst>
        <pc:picChg chg="mod">
          <ac:chgData name="Libby Whittaker SCF" userId="4b23de37-3ccd-476e-9e6e-dd139e1b29c5" providerId="ADAL" clId="{6BDDB235-519C-48D5-B0EF-E61058621E30}" dt="2024-04-03T07:55:47.319" v="57" actId="1076"/>
          <ac:picMkLst>
            <pc:docMk/>
            <pc:sldMk cId="1002280834" sldId="296"/>
            <ac:picMk id="4" creationId="{2BD99006-EE71-2BE9-9774-317F98AE759A}"/>
          </ac:picMkLst>
        </pc:picChg>
        <pc:picChg chg="mod">
          <ac:chgData name="Libby Whittaker SCF" userId="4b23de37-3ccd-476e-9e6e-dd139e1b29c5" providerId="ADAL" clId="{6BDDB235-519C-48D5-B0EF-E61058621E30}" dt="2024-04-03T07:55:41.467" v="56" actId="1076"/>
          <ac:picMkLst>
            <pc:docMk/>
            <pc:sldMk cId="1002280834" sldId="296"/>
            <ac:picMk id="6" creationId="{439BD49E-5713-220C-3B47-804B42998960}"/>
          </ac:picMkLst>
        </pc:picChg>
        <pc:picChg chg="del">
          <ac:chgData name="Libby Whittaker SCF" userId="4b23de37-3ccd-476e-9e6e-dd139e1b29c5" providerId="ADAL" clId="{6BDDB235-519C-48D5-B0EF-E61058621E30}" dt="2024-04-03T07:55:34.773" v="54" actId="478"/>
          <ac:picMkLst>
            <pc:docMk/>
            <pc:sldMk cId="1002280834" sldId="296"/>
            <ac:picMk id="8" creationId="{9FDB4D21-C4AB-39C9-A194-6E274895EDC6}"/>
          </ac:picMkLst>
        </pc:picChg>
        <pc:picChg chg="del">
          <ac:chgData name="Libby Whittaker SCF" userId="4b23de37-3ccd-476e-9e6e-dd139e1b29c5" providerId="ADAL" clId="{6BDDB235-519C-48D5-B0EF-E61058621E30}" dt="2024-04-03T07:55:29.015" v="53" actId="478"/>
          <ac:picMkLst>
            <pc:docMk/>
            <pc:sldMk cId="1002280834" sldId="296"/>
            <ac:picMk id="10" creationId="{884D797D-C8C0-15BB-046B-3F6312E8B57C}"/>
          </ac:picMkLst>
        </pc:picChg>
        <pc:picChg chg="mod">
          <ac:chgData name="Libby Whittaker SCF" userId="4b23de37-3ccd-476e-9e6e-dd139e1b29c5" providerId="ADAL" clId="{6BDDB235-519C-48D5-B0EF-E61058621E30}" dt="2024-04-03T07:56:07.981" v="58" actId="1076"/>
          <ac:picMkLst>
            <pc:docMk/>
            <pc:sldMk cId="1002280834" sldId="296"/>
            <ac:picMk id="24" creationId="{00000000-0000-0000-0000-000000000000}"/>
          </ac:picMkLst>
        </pc:picChg>
      </pc:sldChg>
      <pc:sldChg chg="addSp delSp modSp mod">
        <pc:chgData name="Libby Whittaker SCF" userId="4b23de37-3ccd-476e-9e6e-dd139e1b29c5" providerId="ADAL" clId="{6BDDB235-519C-48D5-B0EF-E61058621E30}" dt="2024-04-03T08:00:06.590" v="81" actId="1076"/>
        <pc:sldMkLst>
          <pc:docMk/>
          <pc:sldMk cId="1293738797" sldId="302"/>
        </pc:sldMkLst>
        <pc:picChg chg="add mod">
          <ac:chgData name="Libby Whittaker SCF" userId="4b23de37-3ccd-476e-9e6e-dd139e1b29c5" providerId="ADAL" clId="{6BDDB235-519C-48D5-B0EF-E61058621E30}" dt="2024-04-03T07:56:37.748" v="65" actId="1076"/>
          <ac:picMkLst>
            <pc:docMk/>
            <pc:sldMk cId="1293738797" sldId="302"/>
            <ac:picMk id="3" creationId="{2DF28599-5F35-8F38-9929-B43FD78E2733}"/>
          </ac:picMkLst>
        </pc:picChg>
        <pc:picChg chg="del">
          <ac:chgData name="Libby Whittaker SCF" userId="4b23de37-3ccd-476e-9e6e-dd139e1b29c5" providerId="ADAL" clId="{6BDDB235-519C-48D5-B0EF-E61058621E30}" dt="2024-04-03T07:56:22.962" v="59" actId="478"/>
          <ac:picMkLst>
            <pc:docMk/>
            <pc:sldMk cId="1293738797" sldId="302"/>
            <ac:picMk id="4" creationId="{21A1A27E-FDB8-236C-09BD-3C8D13E05DE3}"/>
          </ac:picMkLst>
        </pc:picChg>
        <pc:picChg chg="add mod">
          <ac:chgData name="Libby Whittaker SCF" userId="4b23de37-3ccd-476e-9e6e-dd139e1b29c5" providerId="ADAL" clId="{6BDDB235-519C-48D5-B0EF-E61058621E30}" dt="2024-04-03T08:00:06.590" v="81" actId="1076"/>
          <ac:picMkLst>
            <pc:docMk/>
            <pc:sldMk cId="1293738797" sldId="302"/>
            <ac:picMk id="5" creationId="{4C2CA870-0366-90E9-A20E-FA4E3CCA1DF7}"/>
          </ac:picMkLst>
        </pc:picChg>
      </pc:sldChg>
      <pc:sldChg chg="addSp delSp modSp mod">
        <pc:chgData name="Libby Whittaker SCF" userId="4b23de37-3ccd-476e-9e6e-dd139e1b29c5" providerId="ADAL" clId="{6BDDB235-519C-48D5-B0EF-E61058621E30}" dt="2024-04-03T07:52:37.990" v="29" actId="26606"/>
        <pc:sldMkLst>
          <pc:docMk/>
          <pc:sldMk cId="1942281866" sldId="314"/>
        </pc:sldMkLst>
        <pc:spChg chg="mod">
          <ac:chgData name="Libby Whittaker SCF" userId="4b23de37-3ccd-476e-9e6e-dd139e1b29c5" providerId="ADAL" clId="{6BDDB235-519C-48D5-B0EF-E61058621E30}" dt="2024-04-03T07:52:37.990" v="29" actId="26606"/>
          <ac:spMkLst>
            <pc:docMk/>
            <pc:sldMk cId="1942281866" sldId="314"/>
            <ac:spMk id="2" creationId="{4104B95F-270A-5CAC-E8FA-0917E3ED2B26}"/>
          </ac:spMkLst>
        </pc:spChg>
        <pc:spChg chg="mod">
          <ac:chgData name="Libby Whittaker SCF" userId="4b23de37-3ccd-476e-9e6e-dd139e1b29c5" providerId="ADAL" clId="{6BDDB235-519C-48D5-B0EF-E61058621E30}" dt="2024-04-03T07:52:37.990" v="29" actId="26606"/>
          <ac:spMkLst>
            <pc:docMk/>
            <pc:sldMk cId="1942281866" sldId="314"/>
            <ac:spMk id="5" creationId="{E17FEE8C-C768-1C35-775F-62A7BF32D14B}"/>
          </ac:spMkLst>
        </pc:spChg>
        <pc:spChg chg="add del">
          <ac:chgData name="Libby Whittaker SCF" userId="4b23de37-3ccd-476e-9e6e-dd139e1b29c5" providerId="ADAL" clId="{6BDDB235-519C-48D5-B0EF-E61058621E30}" dt="2024-04-03T07:52:37.990" v="29" actId="26606"/>
          <ac:spMkLst>
            <pc:docMk/>
            <pc:sldMk cId="1942281866" sldId="314"/>
            <ac:spMk id="14" creationId="{743AA782-23D1-4521-8CAD-47662984AA08}"/>
          </ac:spMkLst>
        </pc:spChg>
        <pc:spChg chg="add del">
          <ac:chgData name="Libby Whittaker SCF" userId="4b23de37-3ccd-476e-9e6e-dd139e1b29c5" providerId="ADAL" clId="{6BDDB235-519C-48D5-B0EF-E61058621E30}" dt="2024-04-03T07:52:37.990" v="29" actId="26606"/>
          <ac:spMkLst>
            <pc:docMk/>
            <pc:sldMk cId="1942281866" sldId="314"/>
            <ac:spMk id="16" creationId="{650D18FE-0824-4A46-B22C-A86B52E5780A}"/>
          </ac:spMkLst>
        </pc:spChg>
        <pc:spChg chg="add del">
          <ac:chgData name="Libby Whittaker SCF" userId="4b23de37-3ccd-476e-9e6e-dd139e1b29c5" providerId="ADAL" clId="{6BDDB235-519C-48D5-B0EF-E61058621E30}" dt="2024-04-03T07:52:37.990" v="29" actId="26606"/>
          <ac:spMkLst>
            <pc:docMk/>
            <pc:sldMk cId="1942281866" sldId="314"/>
            <ac:spMk id="21" creationId="{F13C74B1-5B17-4795-BED0-7140497B445A}"/>
          </ac:spMkLst>
        </pc:spChg>
        <pc:spChg chg="add del">
          <ac:chgData name="Libby Whittaker SCF" userId="4b23de37-3ccd-476e-9e6e-dd139e1b29c5" providerId="ADAL" clId="{6BDDB235-519C-48D5-B0EF-E61058621E30}" dt="2024-04-03T07:52:37.990" v="29" actId="26606"/>
          <ac:spMkLst>
            <pc:docMk/>
            <pc:sldMk cId="1942281866" sldId="314"/>
            <ac:spMk id="23" creationId="{D4974D33-8DC5-464E-8C6D-BE58F0669C17}"/>
          </ac:spMkLst>
        </pc:spChg>
        <pc:spChg chg="add del">
          <ac:chgData name="Libby Whittaker SCF" userId="4b23de37-3ccd-476e-9e6e-dd139e1b29c5" providerId="ADAL" clId="{6BDDB235-519C-48D5-B0EF-E61058621E30}" dt="2024-04-03T07:52:36.743" v="27" actId="26606"/>
          <ac:spMkLst>
            <pc:docMk/>
            <pc:sldMk cId="1942281866" sldId="314"/>
            <ac:spMk id="28" creationId="{45D37F4E-DDB4-456B-97E0-9937730A039F}"/>
          </ac:spMkLst>
        </pc:spChg>
        <pc:spChg chg="add del">
          <ac:chgData name="Libby Whittaker SCF" userId="4b23de37-3ccd-476e-9e6e-dd139e1b29c5" providerId="ADAL" clId="{6BDDB235-519C-48D5-B0EF-E61058621E30}" dt="2024-04-03T07:52:36.743" v="27" actId="26606"/>
          <ac:spMkLst>
            <pc:docMk/>
            <pc:sldMk cId="1942281866" sldId="314"/>
            <ac:spMk id="30" creationId="{B2DD41CD-8F47-4F56-AD12-4E2FF7696987}"/>
          </ac:spMkLst>
        </pc:spChg>
        <pc:picChg chg="mod">
          <ac:chgData name="Libby Whittaker SCF" userId="4b23de37-3ccd-476e-9e6e-dd139e1b29c5" providerId="ADAL" clId="{6BDDB235-519C-48D5-B0EF-E61058621E30}" dt="2024-04-03T07:52:37.990" v="29" actId="26606"/>
          <ac:picMkLst>
            <pc:docMk/>
            <pc:sldMk cId="1942281866" sldId="314"/>
            <ac:picMk id="9" creationId="{DD4227F7-C67F-AE49-10C5-CC6BAEDDA8B8}"/>
          </ac:picMkLst>
        </pc:picChg>
      </pc:sldChg>
      <pc:sldChg chg="addSp delSp modSp mod">
        <pc:chgData name="Libby Whittaker SCF" userId="4b23de37-3ccd-476e-9e6e-dd139e1b29c5" providerId="ADAL" clId="{6BDDB235-519C-48D5-B0EF-E61058621E30}" dt="2024-04-03T07:51:15.879" v="23" actId="20577"/>
        <pc:sldMkLst>
          <pc:docMk/>
          <pc:sldMk cId="2511229001" sldId="2144446222"/>
        </pc:sldMkLst>
        <pc:spChg chg="mod">
          <ac:chgData name="Libby Whittaker SCF" userId="4b23de37-3ccd-476e-9e6e-dd139e1b29c5" providerId="ADAL" clId="{6BDDB235-519C-48D5-B0EF-E61058621E30}" dt="2024-04-03T07:50:54.393" v="22" actId="20577"/>
          <ac:spMkLst>
            <pc:docMk/>
            <pc:sldMk cId="2511229001" sldId="2144446222"/>
            <ac:spMk id="3" creationId="{962C881D-46BC-BE73-87AB-A1B55049B82C}"/>
          </ac:spMkLst>
        </pc:spChg>
        <pc:spChg chg="mod">
          <ac:chgData name="Libby Whittaker SCF" userId="4b23de37-3ccd-476e-9e6e-dd139e1b29c5" providerId="ADAL" clId="{6BDDB235-519C-48D5-B0EF-E61058621E30}" dt="2024-04-03T07:51:15.879" v="23" actId="20577"/>
          <ac:spMkLst>
            <pc:docMk/>
            <pc:sldMk cId="2511229001" sldId="2144446222"/>
            <ac:spMk id="4" creationId="{61A4F465-830B-7E40-A734-9F933E7557F8}"/>
          </ac:spMkLst>
        </pc:spChg>
        <pc:spChg chg="del">
          <ac:chgData name="Libby Whittaker SCF" userId="4b23de37-3ccd-476e-9e6e-dd139e1b29c5" providerId="ADAL" clId="{6BDDB235-519C-48D5-B0EF-E61058621E30}" dt="2024-04-03T07:50:49.531" v="20" actId="26606"/>
          <ac:spMkLst>
            <pc:docMk/>
            <pc:sldMk cId="2511229001" sldId="2144446222"/>
            <ac:spMk id="37" creationId="{04812C46-200A-4DEB-A05E-3ED6C68C2387}"/>
          </ac:spMkLst>
        </pc:spChg>
        <pc:spChg chg="add">
          <ac:chgData name="Libby Whittaker SCF" userId="4b23de37-3ccd-476e-9e6e-dd139e1b29c5" providerId="ADAL" clId="{6BDDB235-519C-48D5-B0EF-E61058621E30}" dt="2024-04-03T07:50:49.531" v="20" actId="26606"/>
          <ac:spMkLst>
            <pc:docMk/>
            <pc:sldMk cId="2511229001" sldId="2144446222"/>
            <ac:spMk id="42" creationId="{F13C74B1-5B17-4795-BED0-7140497B445A}"/>
          </ac:spMkLst>
        </pc:spChg>
        <pc:spChg chg="add">
          <ac:chgData name="Libby Whittaker SCF" userId="4b23de37-3ccd-476e-9e6e-dd139e1b29c5" providerId="ADAL" clId="{6BDDB235-519C-48D5-B0EF-E61058621E30}" dt="2024-04-03T07:50:49.531" v="20" actId="26606"/>
          <ac:spMkLst>
            <pc:docMk/>
            <pc:sldMk cId="2511229001" sldId="2144446222"/>
            <ac:spMk id="44" creationId="{D4974D33-8DC5-464E-8C6D-BE58F0669C17}"/>
          </ac:spMkLst>
        </pc:spChg>
        <pc:picChg chg="add mod">
          <ac:chgData name="Libby Whittaker SCF" userId="4b23de37-3ccd-476e-9e6e-dd139e1b29c5" providerId="ADAL" clId="{6BDDB235-519C-48D5-B0EF-E61058621E30}" dt="2024-04-03T07:50:49.531" v="20" actId="26606"/>
          <ac:picMkLst>
            <pc:docMk/>
            <pc:sldMk cId="2511229001" sldId="2144446222"/>
            <ac:picMk id="2" creationId="{2F8CFF10-E59B-85F4-E1F4-693603EAC280}"/>
          </ac:picMkLst>
        </pc:picChg>
        <pc:picChg chg="del">
          <ac:chgData name="Libby Whittaker SCF" userId="4b23de37-3ccd-476e-9e6e-dd139e1b29c5" providerId="ADAL" clId="{6BDDB235-519C-48D5-B0EF-E61058621E30}" dt="2024-04-03T07:50:17.895" v="14" actId="478"/>
          <ac:picMkLst>
            <pc:docMk/>
            <pc:sldMk cId="2511229001" sldId="2144446222"/>
            <ac:picMk id="8" creationId="{7B86D196-87AF-BA46-C2C6-B34986196D32}"/>
          </ac:picMkLst>
        </pc:picChg>
      </pc:sldChg>
      <pc:sldChg chg="addSp delSp modSp mod">
        <pc:chgData name="Libby Whittaker SCF" userId="4b23de37-3ccd-476e-9e6e-dd139e1b29c5" providerId="ADAL" clId="{6BDDB235-519C-48D5-B0EF-E61058621E30}" dt="2024-04-03T08:00:29.415" v="83" actId="1076"/>
        <pc:sldMkLst>
          <pc:docMk/>
          <pc:sldMk cId="1804853639" sldId="2144446224"/>
        </pc:sldMkLst>
        <pc:picChg chg="add mod">
          <ac:chgData name="Libby Whittaker SCF" userId="4b23de37-3ccd-476e-9e6e-dd139e1b29c5" providerId="ADAL" clId="{6BDDB235-519C-48D5-B0EF-E61058621E30}" dt="2024-04-03T07:54:55.327" v="52" actId="1076"/>
          <ac:picMkLst>
            <pc:docMk/>
            <pc:sldMk cId="1804853639" sldId="2144446224"/>
            <ac:picMk id="2" creationId="{78A133A3-A89B-8DBF-A5F0-4E7AB3E0745D}"/>
          </ac:picMkLst>
        </pc:picChg>
        <pc:picChg chg="del">
          <ac:chgData name="Libby Whittaker SCF" userId="4b23de37-3ccd-476e-9e6e-dd139e1b29c5" providerId="ADAL" clId="{6BDDB235-519C-48D5-B0EF-E61058621E30}" dt="2024-04-03T07:54:49.788" v="50" actId="478"/>
          <ac:picMkLst>
            <pc:docMk/>
            <pc:sldMk cId="1804853639" sldId="2144446224"/>
            <ac:picMk id="5" creationId="{3E7F27F4-CFA4-5FAA-D8A8-888F7A246DA5}"/>
          </ac:picMkLst>
        </pc:picChg>
        <pc:picChg chg="add mod">
          <ac:chgData name="Libby Whittaker SCF" userId="4b23de37-3ccd-476e-9e6e-dd139e1b29c5" providerId="ADAL" clId="{6BDDB235-519C-48D5-B0EF-E61058621E30}" dt="2024-04-03T08:00:29.415" v="83" actId="1076"/>
          <ac:picMkLst>
            <pc:docMk/>
            <pc:sldMk cId="1804853639" sldId="2144446224"/>
            <ac:picMk id="6" creationId="{11289030-18D4-4637-CE21-03B5F0E793F6}"/>
          </ac:picMkLst>
        </pc:picChg>
      </pc:sldChg>
      <pc:sldChg chg="addSp delSp modSp mod">
        <pc:chgData name="Libby Whittaker SCF" userId="4b23de37-3ccd-476e-9e6e-dd139e1b29c5" providerId="ADAL" clId="{6BDDB235-519C-48D5-B0EF-E61058621E30}" dt="2024-04-03T07:54:33.410" v="49" actId="26606"/>
        <pc:sldMkLst>
          <pc:docMk/>
          <pc:sldMk cId="1466704361" sldId="2144446225"/>
        </pc:sldMkLst>
        <pc:spChg chg="mod ord">
          <ac:chgData name="Libby Whittaker SCF" userId="4b23de37-3ccd-476e-9e6e-dd139e1b29c5" providerId="ADAL" clId="{6BDDB235-519C-48D5-B0EF-E61058621E30}" dt="2024-04-03T07:54:33.410" v="49" actId="26606"/>
          <ac:spMkLst>
            <pc:docMk/>
            <pc:sldMk cId="1466704361" sldId="2144446225"/>
            <ac:spMk id="3" creationId="{CB52B556-E4E7-F9F0-1484-DC13242FF338}"/>
          </ac:spMkLst>
        </pc:spChg>
        <pc:spChg chg="mod">
          <ac:chgData name="Libby Whittaker SCF" userId="4b23de37-3ccd-476e-9e6e-dd139e1b29c5" providerId="ADAL" clId="{6BDDB235-519C-48D5-B0EF-E61058621E30}" dt="2024-04-03T07:54:33.410" v="49" actId="26606"/>
          <ac:spMkLst>
            <pc:docMk/>
            <pc:sldMk cId="1466704361" sldId="2144446225"/>
            <ac:spMk id="4" creationId="{59FC4165-8EFE-FCEF-E2A5-36E53029B267}"/>
          </ac:spMkLst>
        </pc:spChg>
        <pc:spChg chg="del">
          <ac:chgData name="Libby Whittaker SCF" userId="4b23de37-3ccd-476e-9e6e-dd139e1b29c5" providerId="ADAL" clId="{6BDDB235-519C-48D5-B0EF-E61058621E30}" dt="2024-04-03T07:54:33.410" v="49" actId="26606"/>
          <ac:spMkLst>
            <pc:docMk/>
            <pc:sldMk cId="1466704361" sldId="2144446225"/>
            <ac:spMk id="8" creationId="{45D37F4E-DDB4-456B-97E0-9937730A039F}"/>
          </ac:spMkLst>
        </pc:spChg>
        <pc:spChg chg="del">
          <ac:chgData name="Libby Whittaker SCF" userId="4b23de37-3ccd-476e-9e6e-dd139e1b29c5" providerId="ADAL" clId="{6BDDB235-519C-48D5-B0EF-E61058621E30}" dt="2024-04-03T07:54:33.410" v="49" actId="26606"/>
          <ac:spMkLst>
            <pc:docMk/>
            <pc:sldMk cId="1466704361" sldId="2144446225"/>
            <ac:spMk id="10" creationId="{B2DD41CD-8F47-4F56-AD12-4E2FF7696987}"/>
          </ac:spMkLst>
        </pc:spChg>
        <pc:spChg chg="add">
          <ac:chgData name="Libby Whittaker SCF" userId="4b23de37-3ccd-476e-9e6e-dd139e1b29c5" providerId="ADAL" clId="{6BDDB235-519C-48D5-B0EF-E61058621E30}" dt="2024-04-03T07:54:33.410" v="49" actId="26606"/>
          <ac:spMkLst>
            <pc:docMk/>
            <pc:sldMk cId="1466704361" sldId="2144446225"/>
            <ac:spMk id="15" creationId="{7B831B6F-405A-4B47-B9BB-5CA88F285844}"/>
          </ac:spMkLst>
        </pc:spChg>
        <pc:spChg chg="add">
          <ac:chgData name="Libby Whittaker SCF" userId="4b23de37-3ccd-476e-9e6e-dd139e1b29c5" providerId="ADAL" clId="{6BDDB235-519C-48D5-B0EF-E61058621E30}" dt="2024-04-03T07:54:33.410" v="49" actId="26606"/>
          <ac:spMkLst>
            <pc:docMk/>
            <pc:sldMk cId="1466704361" sldId="2144446225"/>
            <ac:spMk id="17" creationId="{953EE71A-6488-4203-A7C4-77102FD0DCCA}"/>
          </ac:spMkLst>
        </pc:spChg>
        <pc:picChg chg="del">
          <ac:chgData name="Libby Whittaker SCF" userId="4b23de37-3ccd-476e-9e6e-dd139e1b29c5" providerId="ADAL" clId="{6BDDB235-519C-48D5-B0EF-E61058621E30}" dt="2024-04-03T07:54:13.555" v="46" actId="478"/>
          <ac:picMkLst>
            <pc:docMk/>
            <pc:sldMk cId="1466704361" sldId="2144446225"/>
            <ac:picMk id="2" creationId="{CBF06C1C-0B46-F805-2848-CA4C177BED33}"/>
          </ac:picMkLst>
        </pc:picChg>
        <pc:picChg chg="add mod">
          <ac:chgData name="Libby Whittaker SCF" userId="4b23de37-3ccd-476e-9e6e-dd139e1b29c5" providerId="ADAL" clId="{6BDDB235-519C-48D5-B0EF-E61058621E30}" dt="2024-04-03T07:54:33.410" v="49" actId="26606"/>
          <ac:picMkLst>
            <pc:docMk/>
            <pc:sldMk cId="1466704361" sldId="2144446225"/>
            <ac:picMk id="5" creationId="{3F5C2EEC-6542-1C2E-69F1-E241893B96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EB4A-000D-4812-ABDA-876F41AE173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699C5-43FC-4D9A-BB1B-1908F9F8B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99C5-43FC-4D9A-BB1B-1908F9F8BC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0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99C5-43FC-4D9A-BB1B-1908F9F8BC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3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99C5-43FC-4D9A-BB1B-1908F9F8BC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9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49B-B0CF-C1AE-87BC-DC0C0DF10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EE8E3-2C24-46BF-E166-B14F2D4D9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1CE3B-74AF-0000-0902-4632022C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6B5E0-064B-DBE0-4C22-B34C0BC9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140D8-9178-1A8B-D6D9-FF7F83A9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5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476F-CF09-4F18-E9D6-8D933754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BECE9-FC3B-D8DA-56A7-2DD1E0EF8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27691-5775-3794-4603-33A874CA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AA9D-3137-77B7-5EDC-276DD36C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76E29-5EA6-A444-4BFC-054420BC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8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DF730-019F-602B-4501-CF0053890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E8DAA-4A51-086A-17CD-DA68D05D3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BB40-942A-27C0-4F81-3D54E0A1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B721F-5897-26C9-C862-DE07AC66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0171-512D-6D07-AF09-A800E45A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1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1EFF5419-9FC4-0C46-B1B0-DB902CF71DD2}"/>
              </a:ext>
            </a:extLst>
          </p:cNvPr>
          <p:cNvSpPr/>
          <p:nvPr userDrawn="1"/>
        </p:nvSpPr>
        <p:spPr>
          <a:xfrm>
            <a:off x="0" y="0"/>
            <a:ext cx="3221665" cy="6857998"/>
          </a:xfrm>
          <a:prstGeom prst="rect">
            <a:avLst/>
          </a:prstGeom>
          <a:gradFill flip="none" rotWithShape="1">
            <a:gsLst>
              <a:gs pos="0">
                <a:srgbClr val="506EAE">
                  <a:alpha val="62000"/>
                </a:srgbClr>
              </a:gs>
              <a:gs pos="100000">
                <a:srgbClr val="1D365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30C81C82-2CD3-1A01-713C-3E06BBF2C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538" y="6160924"/>
            <a:ext cx="2463202" cy="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5009196-12F9-1871-FC29-E16C83036F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538" y="6160924"/>
            <a:ext cx="2463202" cy="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7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7FE0-674F-583D-029A-3D39FE85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00EAD-862C-F630-2666-7CDBC217F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AD4B6-E4BC-957F-4347-EBCF85F8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E9EE0-0B63-5515-74D4-C4620815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2A3C6-CE37-D7AE-80D7-A92DC3E6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193-818C-945F-32A5-B1D8F47E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9DDFD-0DB9-0F34-75B8-DE489B397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600E5-16CF-5490-CF40-3D2E0370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5E3F0-0720-5DFC-DC8F-05D25CDA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C8F19-0D9C-7B96-2019-2835E8C2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BE0C-5268-B79D-0B9D-C1550EFA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BDFF-4B58-C5D7-CF09-01660E43E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01CE3-48DC-193A-762C-9A5AC2152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6D88F-913A-7CD0-9D6A-84ABC36C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FDA44-C415-8A1E-E422-B70B3936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2A185-1B2C-A3B2-5DF0-7A5C3BDA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9A38-B50F-B8D1-37A7-8A4EF365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CE606-0479-02C2-60A7-E52F1B726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3718-9E2C-ADB2-37A2-F5D503ACF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8649A-919B-06F7-7E4E-899E79732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9F940-BF2A-39A7-C3BD-D586E5888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6B4D2-E825-3D66-1E33-F2FF9022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CC0D5-9A65-D170-97ED-D5467CC1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E631E-93E9-2E09-50FB-4B77DB4E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E7C5-3111-BA64-CAD3-9249E652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27793-5F34-83F0-322D-758BE17D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35E0A-A0CA-B96D-4412-84ECF327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5A6C0-D484-B85C-5B25-413154B4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3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3480F-3BF2-01A0-AEEB-0A7F3475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91674-470F-055B-C872-0CBC3CFF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00539-1115-9CA4-A1DC-10C834C5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23D78-5E1A-6B30-5769-8A1EE6AC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671E9-032E-3ED5-2D9E-485B8A2A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53395-3AAE-2876-D363-E037C8563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11688-2D86-8EE9-C68F-32D1259D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55B64-AF36-917C-F853-3DA9FE25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3980C-D179-F7F7-FB2C-26D8EC2C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FC23-0041-400B-B084-CD87161D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F4386-599E-DBF8-D093-8898F6906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3E909-2F31-40B2-F273-737D66822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451F6-4699-4EE2-3FC7-C69C82DE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5534-F639-45DD-A789-DED815DB4117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3940F-D3E7-A518-D26D-7DC089BF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1B370-FF86-1708-0C12-11046DC3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5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7C3FD-12A0-CE9E-350B-B436498D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6EB17-56C3-1679-3095-472B9205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64BDA-890C-53BC-2CF8-B008AB119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5534-F639-45DD-A789-DED815DB4117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D6480-F4C7-2657-5053-94363B191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9020F-C48F-23F7-3490-FB98DA151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B2DF-C043-4B0F-BAFD-259828229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9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1ABC-4AF8-B7EE-3639-FCAE408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52" y="514826"/>
            <a:ext cx="3281793" cy="5828347"/>
          </a:xfrm>
          <a:solidFill>
            <a:schemeClr val="accent2"/>
          </a:solidFill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About National</a:t>
            </a: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Self-Care Week</a:t>
            </a: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(18 – 24 November)</a:t>
            </a: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3200" b="1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b="1" dirty="0">
              <a:solidFill>
                <a:schemeClr val="bg1"/>
              </a:solidFill>
            </a:endParaRPr>
          </a:p>
          <a:p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A5B82-8601-61C3-27A6-B17362C1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0727" y="6356350"/>
            <a:ext cx="504623" cy="36512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76656D17-191C-4624-95EC-23666C436C75}" type="slidenum">
              <a:rPr lang="en-US">
                <a:solidFill>
                  <a:srgbClr val="FFFFFF">
                    <a:alpha val="70000"/>
                  </a:srgb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rgbClr val="FFFFFF">
                  <a:alpha val="70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 descr="A heart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662B3C4-AF30-D3FD-447B-A2A38ACE1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44" y="833755"/>
            <a:ext cx="4782547" cy="437047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36AD465-D69B-4A22-C51E-8C0E1DE27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94" y="5679270"/>
            <a:ext cx="3296646" cy="6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7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962C881D-46BC-BE73-87AB-A1B55049B82C}"/>
              </a:ext>
            </a:extLst>
          </p:cNvPr>
          <p:cNvSpPr/>
          <p:nvPr/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cap="all" spc="100" baseline="0" dirty="0">
                <a:latin typeface="+mj-lt"/>
                <a:ea typeface="+mj-ea"/>
                <a:cs typeface="+mj-cs"/>
              </a:rPr>
              <a:t>National Self-Care Week</a:t>
            </a:r>
            <a:endParaRPr lang="en-US" altLang="zh-CN" sz="43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0">
            <a:extLst>
              <a:ext uri="{FF2B5EF4-FFF2-40B4-BE49-F238E27FC236}">
                <a16:creationId xmlns:a16="http://schemas.microsoft.com/office/drawing/2014/main" id="{61A4F465-830B-7E40-A734-9F933E7557F8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A national awareness week focusing on embedding support for self-care across communities, families and generations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 err="1"/>
              <a:t>Organised</a:t>
            </a:r>
            <a:r>
              <a:rPr lang="en-US" sz="1300" dirty="0"/>
              <a:t> by</a:t>
            </a:r>
            <a:r>
              <a:rPr lang="en-US" altLang="en-US" sz="1300" dirty="0"/>
              <a:t> the Self Care Forum since 2011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800+ organisations participate each year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Supports people’s understanding of self-care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Power of many voices joining under 1 message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300" dirty="0"/>
              <a:t>2024 theme is Mind &amp; Body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300" dirty="0"/>
          </a:p>
          <a:p>
            <a:pPr marL="879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2" name="Picture 1" descr="A heart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F8CFF10-E59B-85F4-E1F4-693603EAC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48" r="16220" b="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122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4104B95F-270A-5CAC-E8FA-0917E3ED2B26}"/>
              </a:ext>
            </a:extLst>
          </p:cNvPr>
          <p:cNvSpPr/>
          <p:nvPr/>
        </p:nvSpPr>
        <p:spPr>
          <a:xfrm>
            <a:off x="473202" y="640080"/>
            <a:ext cx="3614166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cap="all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Self Care Forum?</a:t>
            </a:r>
            <a:endParaRPr lang="en-US" altLang="zh-CN" sz="33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20">
            <a:extLst>
              <a:ext uri="{FF2B5EF4-FFF2-40B4-BE49-F238E27FC236}">
                <a16:creationId xmlns:a16="http://schemas.microsoft.com/office/drawing/2014/main" id="{E17FEE8C-C768-1C35-775F-62A7BF32D14B}"/>
              </a:ext>
            </a:extLst>
          </p:cNvPr>
          <p:cNvSpPr txBox="1"/>
          <p:nvPr/>
        </p:nvSpPr>
        <p:spPr>
          <a:xfrm>
            <a:off x="221742" y="2642616"/>
            <a:ext cx="3865626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Small UK Charity – 17 board members  + 1 employee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Aim - further the reach of self-care and embed it in daily life</a:t>
            </a:r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Raises awareness of self-care</a:t>
            </a:r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Produces free resources for health organisations and health professionals</a:t>
            </a:r>
          </a:p>
          <a:p>
            <a:pPr marL="228600" fontAlgn="base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Shares best self-care practise</a:t>
            </a:r>
          </a:p>
          <a:p>
            <a:pPr marL="228600" fontAlgn="base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Collaborates with others passionate about self-care</a:t>
            </a:r>
          </a:p>
          <a:p>
            <a:pPr marL="879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9" name="Picture 8" descr="A logo for a self care forum&#10;&#10;Description automatically generated">
            <a:extLst>
              <a:ext uri="{FF2B5EF4-FFF2-40B4-BE49-F238E27FC236}">
                <a16:creationId xmlns:a16="http://schemas.microsoft.com/office/drawing/2014/main" id="{DD4227F7-C67F-AE49-10C5-CC6BAEDDA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86" y="1919254"/>
            <a:ext cx="4094226" cy="301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8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>
            <a:extLst>
              <a:ext uri="{FF2B5EF4-FFF2-40B4-BE49-F238E27FC236}">
                <a16:creationId xmlns:a16="http://schemas.microsoft.com/office/drawing/2014/main" id="{61A4F465-830B-7E40-A734-9F933E7557F8}"/>
              </a:ext>
            </a:extLst>
          </p:cNvPr>
          <p:cNvSpPr txBox="1"/>
          <p:nvPr/>
        </p:nvSpPr>
        <p:spPr>
          <a:xfrm>
            <a:off x="556224" y="2518971"/>
            <a:ext cx="8273480" cy="11782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500" dirty="0"/>
              <a:t>The actions that individuals take for themselves and on behalf of or with others to develop, protect, maintain and improve their health, wellbeing or wellness.  (</a:t>
            </a:r>
            <a:r>
              <a:rPr lang="en-GB" sz="1500" b="1" dirty="0"/>
              <a:t>Self Care Forum definition of self-care</a:t>
            </a:r>
            <a:r>
              <a:rPr lang="en-GB" sz="1500" dirty="0"/>
              <a:t>)</a:t>
            </a:r>
          </a:p>
          <a:p>
            <a:endParaRPr lang="en-GB" sz="3000" dirty="0"/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100" dirty="0"/>
          </a:p>
          <a:p>
            <a:endParaRPr lang="en-GB" sz="2100" dirty="0"/>
          </a:p>
          <a:p>
            <a:endParaRPr lang="en-GB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84046A1-5153-46C9-9062-5CAF144AE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559" y="146619"/>
            <a:ext cx="3104031" cy="5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00BECFF4-AF62-D129-6D69-78B1DF20A037}"/>
              </a:ext>
            </a:extLst>
          </p:cNvPr>
          <p:cNvSpPr/>
          <p:nvPr/>
        </p:nvSpPr>
        <p:spPr>
          <a:xfrm>
            <a:off x="556224" y="1103148"/>
            <a:ext cx="6667536" cy="52037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self-care? </a:t>
            </a:r>
            <a:endParaRPr lang="en-US" altLang="zh-CN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heart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484AA16-E866-96DE-8C7F-93079D9D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00" y="3697209"/>
            <a:ext cx="2739392" cy="250336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69816A7-4E2F-2E82-98C4-1B9A3FC17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90" y="5793920"/>
            <a:ext cx="3296646" cy="6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59FC4165-8EFE-FCEF-E2A5-36E53029B267}"/>
              </a:ext>
            </a:extLst>
          </p:cNvPr>
          <p:cNvSpPr/>
          <p:nvPr/>
        </p:nvSpPr>
        <p:spPr>
          <a:xfrm>
            <a:off x="5054346" y="638089"/>
            <a:ext cx="3614166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cap="all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Self-care is not “no care”</a:t>
            </a:r>
            <a:endParaRPr lang="en-US" altLang="zh-CN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heart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F5C2EEC-6542-1C2E-69F1-E241893B9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02" y="1555891"/>
            <a:ext cx="4094226" cy="3746217"/>
          </a:xfrm>
          <a:prstGeom prst="rect">
            <a:avLst/>
          </a:pr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346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0">
            <a:extLst>
              <a:ext uri="{FF2B5EF4-FFF2-40B4-BE49-F238E27FC236}">
                <a16:creationId xmlns:a16="http://schemas.microsoft.com/office/drawing/2014/main" id="{CB52B556-E4E7-F9F0-1484-DC13242FF338}"/>
              </a:ext>
            </a:extLst>
          </p:cNvPr>
          <p:cNvSpPr txBox="1"/>
          <p:nvPr/>
        </p:nvSpPr>
        <p:spPr>
          <a:xfrm>
            <a:off x="5054346" y="2664886"/>
            <a:ext cx="3614166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Self-care is about individuals understanding and practicing activities that protects their physical health and wellbeing</a:t>
            </a:r>
          </a:p>
          <a:p>
            <a:pPr marL="2286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Self-care does not mean abandonment, it is supported care, empowerment and control</a:t>
            </a:r>
          </a:p>
          <a:p>
            <a:pPr marL="2286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People mustn’t feel or be made to feel like they cannot seek help and support from health professionals</a:t>
            </a:r>
          </a:p>
          <a:p>
            <a:pPr marL="4572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6670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DBA112A0-45E9-8A43-712B-F9B995999629}"/>
              </a:ext>
            </a:extLst>
          </p:cNvPr>
          <p:cNvSpPr/>
          <p:nvPr/>
        </p:nvSpPr>
        <p:spPr>
          <a:xfrm>
            <a:off x="4319515" y="457201"/>
            <a:ext cx="4002953" cy="1835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kern="1200" cap="all" spc="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Practicing Self-care helps you and your family</a:t>
            </a:r>
            <a:endParaRPr lang="en-US" altLang="zh-CN" sz="29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  <a:gd name="connsiteX0" fmla="*/ 0 w 3771900"/>
              <a:gd name="connsiteY0" fmla="*/ 0 h 18288"/>
              <a:gd name="connsiteX1" fmla="*/ 590931 w 3771900"/>
              <a:gd name="connsiteY1" fmla="*/ 0 h 18288"/>
              <a:gd name="connsiteX2" fmla="*/ 1106424 w 3771900"/>
              <a:gd name="connsiteY2" fmla="*/ 0 h 18288"/>
              <a:gd name="connsiteX3" fmla="*/ 1810512 w 3771900"/>
              <a:gd name="connsiteY3" fmla="*/ 0 h 18288"/>
              <a:gd name="connsiteX4" fmla="*/ 2401443 w 3771900"/>
              <a:gd name="connsiteY4" fmla="*/ 0 h 18288"/>
              <a:gd name="connsiteX5" fmla="*/ 2992374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1999107 w 3771900"/>
              <a:gd name="connsiteY10" fmla="*/ 18288 h 18288"/>
              <a:gd name="connsiteX11" fmla="*/ 1370457 w 3771900"/>
              <a:gd name="connsiteY11" fmla="*/ 18288 h 18288"/>
              <a:gd name="connsiteX12" fmla="*/ 779526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7436" y="-36175"/>
                  <a:pt x="366245" y="33246"/>
                  <a:pt x="704088" y="0"/>
                </a:cubicBezTo>
                <a:cubicBezTo>
                  <a:pt x="1023542" y="-9212"/>
                  <a:pt x="1135888" y="21706"/>
                  <a:pt x="1370457" y="0"/>
                </a:cubicBezTo>
                <a:cubicBezTo>
                  <a:pt x="1612643" y="1012"/>
                  <a:pt x="1918282" y="-28472"/>
                  <a:pt x="2036826" y="0"/>
                </a:cubicBezTo>
                <a:cubicBezTo>
                  <a:pt x="2158661" y="40105"/>
                  <a:pt x="2354247" y="26415"/>
                  <a:pt x="2552319" y="0"/>
                </a:cubicBezTo>
                <a:cubicBezTo>
                  <a:pt x="2716777" y="-17114"/>
                  <a:pt x="2824915" y="23043"/>
                  <a:pt x="3105531" y="0"/>
                </a:cubicBezTo>
                <a:cubicBezTo>
                  <a:pt x="3381044" y="-32429"/>
                  <a:pt x="3596902" y="3395"/>
                  <a:pt x="3771900" y="0"/>
                </a:cubicBezTo>
                <a:cubicBezTo>
                  <a:pt x="3771609" y="9035"/>
                  <a:pt x="3771801" y="15148"/>
                  <a:pt x="3771900" y="18288"/>
                </a:cubicBezTo>
                <a:cubicBezTo>
                  <a:pt x="3457794" y="19957"/>
                  <a:pt x="3415448" y="-15179"/>
                  <a:pt x="3143250" y="18288"/>
                </a:cubicBezTo>
                <a:cubicBezTo>
                  <a:pt x="2866953" y="44091"/>
                  <a:pt x="2852564" y="22861"/>
                  <a:pt x="2627757" y="18288"/>
                </a:cubicBezTo>
                <a:cubicBezTo>
                  <a:pt x="2412632" y="15061"/>
                  <a:pt x="2228768" y="-1260"/>
                  <a:pt x="2112264" y="18288"/>
                </a:cubicBezTo>
                <a:cubicBezTo>
                  <a:pt x="1975640" y="66897"/>
                  <a:pt x="1635725" y="-13484"/>
                  <a:pt x="1445895" y="18288"/>
                </a:cubicBezTo>
                <a:cubicBezTo>
                  <a:pt x="1247266" y="8685"/>
                  <a:pt x="1124650" y="19647"/>
                  <a:pt x="892683" y="18288"/>
                </a:cubicBezTo>
                <a:cubicBezTo>
                  <a:pt x="637653" y="4646"/>
                  <a:pt x="185278" y="-30427"/>
                  <a:pt x="0" y="18288"/>
                </a:cubicBezTo>
                <a:cubicBezTo>
                  <a:pt x="-470" y="12661"/>
                  <a:pt x="773" y="6041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91819" y="-28991"/>
                  <a:pt x="417180" y="8728"/>
                  <a:pt x="590931" y="0"/>
                </a:cubicBezTo>
                <a:cubicBezTo>
                  <a:pt x="784185" y="36025"/>
                  <a:pt x="942031" y="-7179"/>
                  <a:pt x="1106424" y="0"/>
                </a:cubicBezTo>
                <a:cubicBezTo>
                  <a:pt x="1308616" y="2226"/>
                  <a:pt x="1630174" y="34516"/>
                  <a:pt x="1810512" y="0"/>
                </a:cubicBezTo>
                <a:cubicBezTo>
                  <a:pt x="2022091" y="-3811"/>
                  <a:pt x="2188284" y="60598"/>
                  <a:pt x="2401443" y="0"/>
                </a:cubicBezTo>
                <a:cubicBezTo>
                  <a:pt x="2637014" y="-16349"/>
                  <a:pt x="2745608" y="-42652"/>
                  <a:pt x="2992374" y="0"/>
                </a:cubicBezTo>
                <a:cubicBezTo>
                  <a:pt x="3199629" y="42236"/>
                  <a:pt x="3496969" y="9414"/>
                  <a:pt x="3771900" y="0"/>
                </a:cubicBezTo>
                <a:cubicBezTo>
                  <a:pt x="3771420" y="6734"/>
                  <a:pt x="3771655" y="13051"/>
                  <a:pt x="3771900" y="18288"/>
                </a:cubicBezTo>
                <a:cubicBezTo>
                  <a:pt x="3462953" y="18781"/>
                  <a:pt x="3361132" y="1005"/>
                  <a:pt x="3143250" y="18288"/>
                </a:cubicBezTo>
                <a:cubicBezTo>
                  <a:pt x="2921481" y="34309"/>
                  <a:pt x="2854045" y="33328"/>
                  <a:pt x="2627757" y="18288"/>
                </a:cubicBezTo>
                <a:cubicBezTo>
                  <a:pt x="2409270" y="9750"/>
                  <a:pt x="2187246" y="-7226"/>
                  <a:pt x="1999107" y="18288"/>
                </a:cubicBezTo>
                <a:cubicBezTo>
                  <a:pt x="1815666" y="58826"/>
                  <a:pt x="1527808" y="-26152"/>
                  <a:pt x="1370457" y="18288"/>
                </a:cubicBezTo>
                <a:cubicBezTo>
                  <a:pt x="1214923" y="5764"/>
                  <a:pt x="1016212" y="-1456"/>
                  <a:pt x="779526" y="18288"/>
                </a:cubicBezTo>
                <a:cubicBezTo>
                  <a:pt x="536663" y="13268"/>
                  <a:pt x="178663" y="4126"/>
                  <a:pt x="0" y="18288"/>
                </a:cubicBezTo>
                <a:cubicBezTo>
                  <a:pt x="675" y="10011"/>
                  <a:pt x="125" y="8388"/>
                  <a:pt x="0" y="0"/>
                </a:cubicBezTo>
                <a:close/>
              </a:path>
              <a:path w="3771900" h="18288" fill="none" stroke="0" extrusionOk="0">
                <a:moveTo>
                  <a:pt x="0" y="0"/>
                </a:moveTo>
                <a:cubicBezTo>
                  <a:pt x="271103" y="-25687"/>
                  <a:pt x="370438" y="30140"/>
                  <a:pt x="704088" y="0"/>
                </a:cubicBezTo>
                <a:cubicBezTo>
                  <a:pt x="1051115" y="-25477"/>
                  <a:pt x="1106895" y="16187"/>
                  <a:pt x="1370457" y="0"/>
                </a:cubicBezTo>
                <a:cubicBezTo>
                  <a:pt x="1595146" y="2237"/>
                  <a:pt x="1896955" y="5767"/>
                  <a:pt x="2036826" y="0"/>
                </a:cubicBezTo>
                <a:cubicBezTo>
                  <a:pt x="2142627" y="2170"/>
                  <a:pt x="2421721" y="38840"/>
                  <a:pt x="2552319" y="0"/>
                </a:cubicBezTo>
                <a:cubicBezTo>
                  <a:pt x="2724848" y="-23030"/>
                  <a:pt x="2834005" y="15708"/>
                  <a:pt x="3105531" y="0"/>
                </a:cubicBezTo>
                <a:cubicBezTo>
                  <a:pt x="3342444" y="-24681"/>
                  <a:pt x="3609910" y="18784"/>
                  <a:pt x="3771900" y="0"/>
                </a:cubicBezTo>
                <a:cubicBezTo>
                  <a:pt x="3771328" y="8167"/>
                  <a:pt x="3771537" y="15177"/>
                  <a:pt x="3771900" y="18288"/>
                </a:cubicBezTo>
                <a:cubicBezTo>
                  <a:pt x="3464839" y="21068"/>
                  <a:pt x="3426011" y="-5801"/>
                  <a:pt x="3143250" y="18288"/>
                </a:cubicBezTo>
                <a:cubicBezTo>
                  <a:pt x="2863841" y="43255"/>
                  <a:pt x="2853465" y="28308"/>
                  <a:pt x="2627757" y="18288"/>
                </a:cubicBezTo>
                <a:cubicBezTo>
                  <a:pt x="2409491" y="18900"/>
                  <a:pt x="2243209" y="25448"/>
                  <a:pt x="2112264" y="18288"/>
                </a:cubicBezTo>
                <a:cubicBezTo>
                  <a:pt x="1997644" y="61180"/>
                  <a:pt x="1680001" y="64423"/>
                  <a:pt x="1445895" y="18288"/>
                </a:cubicBezTo>
                <a:cubicBezTo>
                  <a:pt x="1252635" y="3548"/>
                  <a:pt x="1127940" y="-648"/>
                  <a:pt x="892683" y="18288"/>
                </a:cubicBezTo>
                <a:cubicBezTo>
                  <a:pt x="631867" y="19114"/>
                  <a:pt x="176899" y="-29012"/>
                  <a:pt x="0" y="18288"/>
                </a:cubicBezTo>
                <a:cubicBezTo>
                  <a:pt x="-201" y="11951"/>
                  <a:pt x="215" y="487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71900"/>
                      <a:gd name="connsiteY0" fmla="*/ 0 h 18288"/>
                      <a:gd name="connsiteX1" fmla="*/ 704088 w 3771900"/>
                      <a:gd name="connsiteY1" fmla="*/ 0 h 18288"/>
                      <a:gd name="connsiteX2" fmla="*/ 1370457 w 3771900"/>
                      <a:gd name="connsiteY2" fmla="*/ 0 h 18288"/>
                      <a:gd name="connsiteX3" fmla="*/ 2036826 w 3771900"/>
                      <a:gd name="connsiteY3" fmla="*/ 0 h 18288"/>
                      <a:gd name="connsiteX4" fmla="*/ 2552319 w 3771900"/>
                      <a:gd name="connsiteY4" fmla="*/ 0 h 18288"/>
                      <a:gd name="connsiteX5" fmla="*/ 3105531 w 3771900"/>
                      <a:gd name="connsiteY5" fmla="*/ 0 h 18288"/>
                      <a:gd name="connsiteX6" fmla="*/ 3771900 w 3771900"/>
                      <a:gd name="connsiteY6" fmla="*/ 0 h 18288"/>
                      <a:gd name="connsiteX7" fmla="*/ 3771900 w 3771900"/>
                      <a:gd name="connsiteY7" fmla="*/ 18288 h 18288"/>
                      <a:gd name="connsiteX8" fmla="*/ 3143250 w 3771900"/>
                      <a:gd name="connsiteY8" fmla="*/ 18288 h 18288"/>
                      <a:gd name="connsiteX9" fmla="*/ 2627757 w 3771900"/>
                      <a:gd name="connsiteY9" fmla="*/ 18288 h 18288"/>
                      <a:gd name="connsiteX10" fmla="*/ 2112264 w 3771900"/>
                      <a:gd name="connsiteY10" fmla="*/ 18288 h 18288"/>
                      <a:gd name="connsiteX11" fmla="*/ 1445895 w 3771900"/>
                      <a:gd name="connsiteY11" fmla="*/ 18288 h 18288"/>
                      <a:gd name="connsiteX12" fmla="*/ 892683 w 3771900"/>
                      <a:gd name="connsiteY12" fmla="*/ 18288 h 18288"/>
                      <a:gd name="connsiteX13" fmla="*/ 0 w 3771900"/>
                      <a:gd name="connsiteY13" fmla="*/ 18288 h 18288"/>
                      <a:gd name="connsiteX14" fmla="*/ 0 w 3771900"/>
                      <a:gd name="connsiteY14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71900" h="18288" fill="none" extrusionOk="0">
                        <a:moveTo>
                          <a:pt x="0" y="0"/>
                        </a:moveTo>
                        <a:cubicBezTo>
                          <a:pt x="285982" y="-16509"/>
                          <a:pt x="373591" y="28957"/>
                          <a:pt x="704088" y="0"/>
                        </a:cubicBezTo>
                        <a:cubicBezTo>
                          <a:pt x="1034585" y="-28957"/>
                          <a:pt x="1127575" y="15529"/>
                          <a:pt x="1370457" y="0"/>
                        </a:cubicBezTo>
                        <a:cubicBezTo>
                          <a:pt x="1613339" y="-15529"/>
                          <a:pt x="1901330" y="-18417"/>
                          <a:pt x="2036826" y="0"/>
                        </a:cubicBezTo>
                        <a:cubicBezTo>
                          <a:pt x="2172322" y="18417"/>
                          <a:pt x="2391554" y="24426"/>
                          <a:pt x="2552319" y="0"/>
                        </a:cubicBezTo>
                        <a:cubicBezTo>
                          <a:pt x="2713084" y="-24426"/>
                          <a:pt x="2832344" y="19126"/>
                          <a:pt x="3105531" y="0"/>
                        </a:cubicBezTo>
                        <a:cubicBezTo>
                          <a:pt x="3378718" y="-19126"/>
                          <a:pt x="3624591" y="4962"/>
                          <a:pt x="3771900" y="0"/>
                        </a:cubicBezTo>
                        <a:cubicBezTo>
                          <a:pt x="3771400" y="8855"/>
                          <a:pt x="3772009" y="14521"/>
                          <a:pt x="3771900" y="18288"/>
                        </a:cubicBezTo>
                        <a:cubicBezTo>
                          <a:pt x="3458898" y="17742"/>
                          <a:pt x="3421743" y="-6827"/>
                          <a:pt x="3143250" y="18288"/>
                        </a:cubicBezTo>
                        <a:cubicBezTo>
                          <a:pt x="2864757" y="43403"/>
                          <a:pt x="2852800" y="27764"/>
                          <a:pt x="2627757" y="18288"/>
                        </a:cubicBezTo>
                        <a:cubicBezTo>
                          <a:pt x="2402714" y="8812"/>
                          <a:pt x="2240384" y="-3809"/>
                          <a:pt x="2112264" y="18288"/>
                        </a:cubicBezTo>
                        <a:cubicBezTo>
                          <a:pt x="1984144" y="40385"/>
                          <a:pt x="1648028" y="25259"/>
                          <a:pt x="1445895" y="18288"/>
                        </a:cubicBezTo>
                        <a:cubicBezTo>
                          <a:pt x="1243762" y="11317"/>
                          <a:pt x="1123026" y="22466"/>
                          <a:pt x="892683" y="18288"/>
                        </a:cubicBezTo>
                        <a:cubicBezTo>
                          <a:pt x="662340" y="14110"/>
                          <a:pt x="180978" y="-26198"/>
                          <a:pt x="0" y="18288"/>
                        </a:cubicBezTo>
                        <a:cubicBezTo>
                          <a:pt x="683" y="12014"/>
                          <a:pt x="724" y="5908"/>
                          <a:pt x="0" y="0"/>
                        </a:cubicBezTo>
                        <a:close/>
                      </a:path>
                      <a:path w="3771900" h="18288" stroke="0" extrusionOk="0">
                        <a:moveTo>
                          <a:pt x="0" y="0"/>
                        </a:moveTo>
                        <a:cubicBezTo>
                          <a:pt x="168080" y="-24280"/>
                          <a:pt x="426899" y="-27643"/>
                          <a:pt x="590931" y="0"/>
                        </a:cubicBezTo>
                        <a:cubicBezTo>
                          <a:pt x="754963" y="27643"/>
                          <a:pt x="943937" y="-964"/>
                          <a:pt x="1106424" y="0"/>
                        </a:cubicBezTo>
                        <a:cubicBezTo>
                          <a:pt x="1268911" y="964"/>
                          <a:pt x="1620128" y="24107"/>
                          <a:pt x="1810512" y="0"/>
                        </a:cubicBezTo>
                        <a:cubicBezTo>
                          <a:pt x="2000896" y="-24107"/>
                          <a:pt x="2173109" y="23508"/>
                          <a:pt x="2401443" y="0"/>
                        </a:cubicBezTo>
                        <a:cubicBezTo>
                          <a:pt x="2629777" y="-23508"/>
                          <a:pt x="2762620" y="-19902"/>
                          <a:pt x="2992374" y="0"/>
                        </a:cubicBezTo>
                        <a:cubicBezTo>
                          <a:pt x="3222128" y="19902"/>
                          <a:pt x="3483193" y="6322"/>
                          <a:pt x="3771900" y="0"/>
                        </a:cubicBezTo>
                        <a:cubicBezTo>
                          <a:pt x="3771002" y="7180"/>
                          <a:pt x="3772069" y="13790"/>
                          <a:pt x="3771900" y="18288"/>
                        </a:cubicBezTo>
                        <a:cubicBezTo>
                          <a:pt x="3466427" y="17166"/>
                          <a:pt x="3360902" y="-2444"/>
                          <a:pt x="3143250" y="18288"/>
                        </a:cubicBezTo>
                        <a:cubicBezTo>
                          <a:pt x="2925598" y="39020"/>
                          <a:pt x="2852709" y="34774"/>
                          <a:pt x="2627757" y="18288"/>
                        </a:cubicBezTo>
                        <a:cubicBezTo>
                          <a:pt x="2402805" y="1802"/>
                          <a:pt x="2156087" y="-12568"/>
                          <a:pt x="1999107" y="18288"/>
                        </a:cubicBezTo>
                        <a:cubicBezTo>
                          <a:pt x="1842127" y="49144"/>
                          <a:pt x="1528676" y="3672"/>
                          <a:pt x="1370457" y="18288"/>
                        </a:cubicBezTo>
                        <a:cubicBezTo>
                          <a:pt x="1212238" y="32905"/>
                          <a:pt x="1007440" y="24475"/>
                          <a:pt x="779526" y="18288"/>
                        </a:cubicBezTo>
                        <a:cubicBezTo>
                          <a:pt x="551612" y="12101"/>
                          <a:pt x="175765" y="8638"/>
                          <a:pt x="0" y="18288"/>
                        </a:cubicBezTo>
                        <a:cubicBezTo>
                          <a:pt x="571" y="10093"/>
                          <a:pt x="-125" y="84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6D4FB-21F3-55FA-AB04-2E1542B7209B}"/>
              </a:ext>
            </a:extLst>
          </p:cNvPr>
          <p:cNvSpPr txBox="1"/>
          <p:nvPr/>
        </p:nvSpPr>
        <p:spPr>
          <a:xfrm>
            <a:off x="4319515" y="2798064"/>
            <a:ext cx="4095821" cy="3417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Make exercise part of your routine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Ensure you don’t miss screening appointments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Try to eat healthily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Quit smoking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Be aware of symptoms of ill health and how long they normally last and understand when you should </a:t>
            </a:r>
            <a:r>
              <a:rPr lang="en-US" sz="1500">
                <a:solidFill>
                  <a:srgbClr val="FFFFFF"/>
                </a:solidFill>
              </a:rPr>
              <a:t>seek professional help</a:t>
            </a:r>
            <a:endParaRPr lang="en-US" sz="1500" dirty="0">
              <a:solidFill>
                <a:srgbClr val="FFFFFF"/>
              </a:solidFill>
            </a:endParaRP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Stay connected to friends and family</a:t>
            </a:r>
          </a:p>
          <a:p>
            <a:pPr marL="512763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Don’t be afraid to ask for help from friends, family or health services</a:t>
            </a:r>
          </a:p>
        </p:txBody>
      </p:sp>
      <p:pic>
        <p:nvPicPr>
          <p:cNvPr id="2" name="Picture 1" descr="A heart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8A133A3-A89B-8DBF-A5F0-4E7AB3E07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6" y="2094694"/>
            <a:ext cx="2739392" cy="250336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1289030-18D4-4637-CE21-03B5F0E79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9" y="6002798"/>
            <a:ext cx="3296646" cy="6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5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5" descr="e7d195523061f1c0d318120d6aeaf1b6ccceb6ba3da59c0775C5DE19DDDEBC09ED96DBD9900D9848D623ECAD1D4904B78047D0015C22C8BE97228BE8B5BFF08FE7A3AE04126DA07312A96C0F69F9BAB7C18A0515A1574B60ECF4E471C8BB21EB50E797CDD302349E6D0DC19BC6C3F2FD337EBF71469F9886CAAF4F07E81F11B578800F3042BF91E0">
            <a:extLst>
              <a:ext uri="{FF2B5EF4-FFF2-40B4-BE49-F238E27FC236}">
                <a16:creationId xmlns:a16="http://schemas.microsoft.com/office/drawing/2014/main" id="{8B0934B4-0395-60C9-6A6D-0BF4793954C3}"/>
              </a:ext>
            </a:extLst>
          </p:cNvPr>
          <p:cNvSpPr/>
          <p:nvPr/>
        </p:nvSpPr>
        <p:spPr>
          <a:xfrm>
            <a:off x="473202" y="639520"/>
            <a:ext cx="257175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cap="all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Self care forum’s Self-care fact sheets</a:t>
            </a:r>
            <a:endParaRPr lang="en-US" altLang="zh-CN" sz="3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59207B-D7C8-42ED-BC18-634DD07A1566}"/>
              </a:ext>
            </a:extLst>
          </p:cNvPr>
          <p:cNvSpPr>
            <a:spLocks noGrp="1"/>
          </p:cNvSpPr>
          <p:nvPr/>
        </p:nvSpPr>
        <p:spPr>
          <a:xfrm>
            <a:off x="191275" y="-68193"/>
            <a:ext cx="7731577" cy="113350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E1229-D345-4FD1-B9AC-87E16C45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068" y="4748792"/>
            <a:ext cx="1239192" cy="219918"/>
          </a:xfrm>
        </p:spPr>
        <p:txBody>
          <a:bodyPr/>
          <a:lstStyle/>
          <a:p>
            <a:pPr defTabSz="548640">
              <a:spcAft>
                <a:spcPts val="600"/>
              </a:spcAft>
            </a:pPr>
            <a:fld id="{76656D17-191C-4624-95EC-23666C436C75}" type="slidenum">
              <a:rPr lang="en-GB" sz="54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548640"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FD601A-AD1F-CF83-2BAA-4510739F22C8}"/>
              </a:ext>
            </a:extLst>
          </p:cNvPr>
          <p:cNvSpPr txBox="1"/>
          <p:nvPr/>
        </p:nvSpPr>
        <p:spPr>
          <a:xfrm>
            <a:off x="3518054" y="775538"/>
            <a:ext cx="3968336" cy="2909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schemeClr val="tx1"/>
                </a:solidFill>
                <a:ea typeface="+mn-ea"/>
                <a:cs typeface="+mn-cs"/>
              </a:rPr>
              <a:t>Helps people understand how long symptoms last, and th</a:t>
            </a:r>
            <a:r>
              <a:rPr lang="en-GB" sz="1900" dirty="0"/>
              <a:t>e red flags</a:t>
            </a:r>
          </a:p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schemeClr val="tx1"/>
                </a:solidFill>
                <a:ea typeface="+mn-ea"/>
                <a:cs typeface="+mn-cs"/>
              </a:rPr>
              <a:t>26 Self-Care Aware Fact Sheets</a:t>
            </a:r>
          </a:p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schemeClr val="tx1"/>
                </a:solidFill>
                <a:ea typeface="+mn-ea"/>
                <a:cs typeface="+mn-cs"/>
              </a:rPr>
              <a:t>Trustworthy </a:t>
            </a:r>
            <a:r>
              <a:rPr lang="en-GB" sz="1900" kern="1200">
                <a:solidFill>
                  <a:schemeClr val="tx1"/>
                </a:solidFill>
                <a:ea typeface="+mn-ea"/>
                <a:cs typeface="+mn-cs"/>
              </a:rPr>
              <a:t>health information</a:t>
            </a:r>
            <a:endParaRPr lang="en-GB" sz="19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118695" indent="-118695" defTabSz="54864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kern="1200" dirty="0">
                <a:solidFill>
                  <a:schemeClr val="tx1"/>
                </a:solidFill>
                <a:ea typeface="+mn-ea"/>
                <a:cs typeface="+mn-cs"/>
              </a:rPr>
              <a:t>Common ailments and food supplement focused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D99006-EE71-2BE9-9774-317F98AE75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1318">
            <a:off x="1419048" y="3669026"/>
            <a:ext cx="1003117" cy="1450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9BD49E-5713-220C-3B47-804B429989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5298">
            <a:off x="2214734" y="4250054"/>
            <a:ext cx="995186" cy="1437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1709">
            <a:off x="3086057" y="4500850"/>
            <a:ext cx="1038514" cy="14643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24445-FBD7-DCD1-687E-14159AE5A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58909">
            <a:off x="4816702" y="4131312"/>
            <a:ext cx="1093256" cy="1561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199FA-CF4B-2AA7-ACAC-E8D9F81411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340179">
            <a:off x="4023682" y="4859627"/>
            <a:ext cx="1112146" cy="15609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2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EA69019-BBF2-C994-4D3D-BCE8ABD25A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410">
            <a:off x="6916386" y="3584327"/>
            <a:ext cx="1085343" cy="1551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Picture 26" descr="A poster with text and images&#10;&#10;Description automatically generated">
            <a:extLst>
              <a:ext uri="{FF2B5EF4-FFF2-40B4-BE49-F238E27FC236}">
                <a16:creationId xmlns:a16="http://schemas.microsoft.com/office/drawing/2014/main" id="{DDA1CA35-059B-DEB5-09CE-8256901F4E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566">
            <a:off x="7646858" y="2465557"/>
            <a:ext cx="1089992" cy="1549164"/>
          </a:xfrm>
          <a:prstGeom prst="rect">
            <a:avLst/>
          </a:prstGeom>
        </p:spPr>
      </p:pic>
      <p:pic>
        <p:nvPicPr>
          <p:cNvPr id="29" name="Picture 28" descr="A poster with text and images&#10;&#10;Description automatically generated">
            <a:extLst>
              <a:ext uri="{FF2B5EF4-FFF2-40B4-BE49-F238E27FC236}">
                <a16:creationId xmlns:a16="http://schemas.microsoft.com/office/drawing/2014/main" id="{124C049F-570B-F4CD-866A-81D331AF3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30" y="3880006"/>
            <a:ext cx="1073218" cy="15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8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-文本框 13">
            <a:extLst>
              <a:ext uri="{FF2B5EF4-FFF2-40B4-BE49-F238E27FC236}">
                <a16:creationId xmlns:a16="http://schemas.microsoft.com/office/drawing/2014/main" id="{703D3E1B-92C2-274E-9361-8921E69E957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67753" y="640080"/>
            <a:ext cx="2800511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>
                <a:latin typeface="+mj-lt"/>
                <a:ea typeface="+mj-ea"/>
                <a:cs typeface="+mj-cs"/>
              </a:rPr>
              <a:t>Self-care for life.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>
              <a:latin typeface="+mj-lt"/>
              <a:ea typeface="+mj-ea"/>
              <a:cs typeface="+mj-cs"/>
            </a:endParaRPr>
          </a:p>
        </p:txBody>
      </p:sp>
      <p:sp>
        <p:nvSpPr>
          <p:cNvPr id="105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heart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DF28599-5F35-8F38-9929-B43FD78E2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691" y="1330452"/>
            <a:ext cx="4157556" cy="3799332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C2CA870-0366-90E9-A20E-FA4E3CCA1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46" y="5908220"/>
            <a:ext cx="3296646" cy="6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8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51f504-04b0-42b4-9917-ad71f8aa80f5" xsi:nil="true"/>
    <lcf76f155ced4ddcb4097134ff3c332f xmlns="1473781d-2589-4092-ac83-9131bb73528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9712E93692E74490395E451F70C5FA" ma:contentTypeVersion="17" ma:contentTypeDescription="Create a new document." ma:contentTypeScope="" ma:versionID="ccd52b21e87084baea8a4e9c73776a1e">
  <xsd:schema xmlns:xsd="http://www.w3.org/2001/XMLSchema" xmlns:xs="http://www.w3.org/2001/XMLSchema" xmlns:p="http://schemas.microsoft.com/office/2006/metadata/properties" xmlns:ns2="1473781d-2589-4092-ac83-9131bb73528b" xmlns:ns3="0651f504-04b0-42b4-9917-ad71f8aa80f5" targetNamespace="http://schemas.microsoft.com/office/2006/metadata/properties" ma:root="true" ma:fieldsID="7995fc3540406d1f015106c847590622" ns2:_="" ns3:_="">
    <xsd:import namespace="1473781d-2589-4092-ac83-9131bb73528b"/>
    <xsd:import namespace="0651f504-04b0-42b4-9917-ad71f8aa80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3781d-2589-4092-ac83-9131bb735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3d27e17-4274-4f96-82ab-bd02c916fc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1f504-04b0-42b4-9917-ad71f8aa80f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f4ddbe-fe56-47aa-91fd-777cb1f27ee5}" ma:internalName="TaxCatchAll" ma:showField="CatchAllData" ma:web="0651f504-04b0-42b4-9917-ad71f8aa80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DBFCF1-7C00-4F24-A277-19CAD2EC1D0E}">
  <ds:schemaRefs>
    <ds:schemaRef ds:uri="http://schemas.microsoft.com/office/2006/metadata/properties"/>
    <ds:schemaRef ds:uri="http://schemas.microsoft.com/office/infopath/2007/PartnerControls"/>
    <ds:schemaRef ds:uri="0651f504-04b0-42b4-9917-ad71f8aa80f5"/>
    <ds:schemaRef ds:uri="1473781d-2589-4092-ac83-9131bb73528b"/>
  </ds:schemaRefs>
</ds:datastoreItem>
</file>

<file path=customXml/itemProps2.xml><?xml version="1.0" encoding="utf-8"?>
<ds:datastoreItem xmlns:ds="http://schemas.openxmlformats.org/officeDocument/2006/customXml" ds:itemID="{2C210EC5-1EF4-47E6-B79D-41F04390AD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2808C-AE35-4146-9E72-38D6F9EA1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3781d-2589-4092-ac83-9131bb73528b"/>
    <ds:schemaRef ds:uri="0651f504-04b0-42b4-9917-ad71f8aa80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3c8a716-e1e6-4b72-b6a0-d46b00f2d941}" enabled="1" method="Standard" siteId="{0b5cffc7-20db-49d9-abc6-4261d1459e2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330</Words>
  <Application>Microsoft Office PowerPoint</Application>
  <PresentationFormat>On-screen Show (4:3)</PresentationFormat>
  <Paragraphs>61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Office Theme</vt:lpstr>
      <vt:lpstr>     About National Self-Care Week (18 – 24 November)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Libby Whittaker SCF</cp:lastModifiedBy>
  <cp:revision>49</cp:revision>
  <dcterms:created xsi:type="dcterms:W3CDTF">2022-07-08T07:58:31Z</dcterms:created>
  <dcterms:modified xsi:type="dcterms:W3CDTF">2024-04-03T08:21:59Z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0x010100CE9712E93692E74490395E451F70C5FA</vt:lpwstr>
  </property>
  <property fmtid="{D5CDD505-2E9C-101B-9397-08002B2CF9AE}" pid="3" name="MediaServiceImageTags">
    <vt:lpwstr/>
  </property>
</Properties>
</file>