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3"/>
  </p:notesMasterIdLst>
  <p:sldIdLst>
    <p:sldId id="264" r:id="rId5"/>
    <p:sldId id="2144446222" r:id="rId6"/>
    <p:sldId id="2144446226" r:id="rId7"/>
    <p:sldId id="275" r:id="rId8"/>
    <p:sldId id="2144446227" r:id="rId9"/>
    <p:sldId id="2144446230" r:id="rId10"/>
    <p:sldId id="2144446229" r:id="rId11"/>
    <p:sldId id="214444622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6C5779-3CD1-4E62-BA7D-0F81DECB635E}">
          <p14:sldIdLst>
            <p14:sldId id="264"/>
            <p14:sldId id="2144446222"/>
            <p14:sldId id="2144446226"/>
            <p14:sldId id="275"/>
            <p14:sldId id="2144446227"/>
            <p14:sldId id="2144446230"/>
            <p14:sldId id="2144446229"/>
            <p14:sldId id="21444462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B972AA-D7B6-1D0B-A4B1-93ECD2532A16}" name="Libby Whittaker SCF" initials="LW" userId="S::libby.whittaker@selfcareforum.org::4b23de37-3ccd-476e-9e6e-dd139e1b29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E59"/>
    <a:srgbClr val="FFFFFF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BC2B9-99C6-47B1-88BF-5F21354F01A5}" v="1" dt="2026-04-22T16:20:59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79788" autoAdjust="0"/>
  </p:normalViewPr>
  <p:slideViewPr>
    <p:cSldViewPr snapToGrid="0">
      <p:cViewPr varScale="1">
        <p:scale>
          <a:sx n="84" d="100"/>
          <a:sy n="84" d="100"/>
        </p:scale>
        <p:origin x="23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EB4A-000D-4812-ABDA-876F41AE173C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99C5-43FC-4D9A-BB1B-1908F9F8B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0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3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1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49B-B0CF-C1AE-87BC-DC0C0DF10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EE8E3-2C24-46BF-E166-B14F2D4D9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1CE3B-74AF-0000-0902-4632022C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B5E0-064B-DBE0-4C22-B34C0BC9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140D8-9178-1A8B-D6D9-FF7F83A9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476F-CF09-4F18-E9D6-8D933754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BECE9-FC3B-D8DA-56A7-2DD1E0EF8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27691-5775-3794-4603-33A874CA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AA9D-3137-77B7-5EDC-276DD36C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76E29-5EA6-A444-4BFC-054420BC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8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DF730-019F-602B-4501-CF0053890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E8DAA-4A51-086A-17CD-DA68D05D3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BB40-942A-27C0-4F81-3D54E0A1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B721F-5897-26C9-C862-DE07AC66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0171-512D-6D07-AF09-A800E45A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1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5009196-12F9-1871-FC29-E16C83036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38" y="6160924"/>
            <a:ext cx="2463202" cy="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7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7FE0-674F-583D-029A-3D39FE85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0EAD-862C-F630-2666-7CDBC217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AD4B6-E4BC-957F-4347-EBCF85F8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E9EE0-0B63-5515-74D4-C4620815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2A3C6-CE37-D7AE-80D7-A92DC3E6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193-818C-945F-32A5-B1D8F47E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9DDFD-0DB9-0F34-75B8-DE489B397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600E5-16CF-5490-CF40-3D2E0370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5E3F0-0720-5DFC-DC8F-05D25CDA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C8F19-0D9C-7B96-2019-2835E8C2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BE0C-5268-B79D-0B9D-C1550EFA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BDFF-4B58-C5D7-CF09-01660E43E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01CE3-48DC-193A-762C-9A5AC2152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6D88F-913A-7CD0-9D6A-84ABC36C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FDA44-C415-8A1E-E422-B70B3936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2A185-1B2C-A3B2-5DF0-7A5C3BDA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9A38-B50F-B8D1-37A7-8A4EF365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CE606-0479-02C2-60A7-E52F1B726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3718-9E2C-ADB2-37A2-F5D503ACF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8649A-919B-06F7-7E4E-899E79732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9F940-BF2A-39A7-C3BD-D586E5888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6B4D2-E825-3D66-1E33-F2FF9022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CC0D5-9A65-D170-97ED-D5467CC1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E631E-93E9-2E09-50FB-4B77DB4E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E7C5-3111-BA64-CAD3-9249E652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27793-5F34-83F0-322D-758BE17D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35E0A-A0CA-B96D-4412-84ECF327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5A6C0-D484-B85C-5B25-413154B4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3480F-3BF2-01A0-AEEB-0A7F3475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91674-470F-055B-C872-0CBC3CFF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00539-1115-9CA4-A1DC-10C834C5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23D78-5E1A-6B30-5769-8A1EE6AC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671E9-032E-3ED5-2D9E-485B8A2A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53395-3AAE-2876-D363-E037C8563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11688-2D86-8EE9-C68F-32D1259D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55B64-AF36-917C-F853-3DA9FE25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3980C-D179-F7F7-FB2C-26D8EC2C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FC23-0041-400B-B084-CD87161D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F4386-599E-DBF8-D093-8898F6906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3E909-2F31-40B2-F273-737D66822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451F6-4699-4EE2-3FC7-C69C82DE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3940F-D3E7-A518-D26D-7DC089BF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1B370-FF86-1708-0C12-11046DC3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5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7C3FD-12A0-CE9E-350B-B436498D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6EB17-56C3-1679-3095-472B9205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64BDA-890C-53BC-2CF8-B008AB119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5534-F639-45DD-A789-DED815DB4117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D6480-F4C7-2657-5053-94363B191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9020F-C48F-23F7-3490-FB98DA151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9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1ABC-4AF8-B7EE-3639-FCAE408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2" y="514826"/>
            <a:ext cx="3281793" cy="5828347"/>
          </a:xfrm>
          <a:solidFill>
            <a:srgbClr val="234E59"/>
          </a:solidFill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About National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Self-Care Week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(16 – 22 November)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b="1" dirty="0">
              <a:solidFill>
                <a:schemeClr val="bg1"/>
              </a:solidFill>
            </a:endParaRP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A5B82-8601-61C3-27A6-B17362C1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0727" y="6356350"/>
            <a:ext cx="504623" cy="36512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76656D17-191C-4624-95EC-23666C436C75}" type="slidenum">
              <a:rPr lang="en-US">
                <a:solidFill>
                  <a:srgbClr val="FFFFFF">
                    <a:alpha val="70000"/>
                  </a:srgb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>
                  <a:alpha val="70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 descr="A blue and black text&#10;&#10;AI-generated content may be incorrect.">
            <a:extLst>
              <a:ext uri="{FF2B5EF4-FFF2-40B4-BE49-F238E27FC236}">
                <a16:creationId xmlns:a16="http://schemas.microsoft.com/office/drawing/2014/main" id="{6665AB8A-0C72-BE48-A319-3B6AE83C7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82" y="5555568"/>
            <a:ext cx="4408968" cy="691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12F6F-6AE6-C0EB-1552-DFAD0418E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27" y="720090"/>
            <a:ext cx="4809477" cy="44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62C881D-46BC-BE73-87AB-A1B55049B82C}"/>
              </a:ext>
            </a:extLst>
          </p:cNvPr>
          <p:cNvSpPr/>
          <p:nvPr/>
        </p:nvSpPr>
        <p:spPr>
          <a:xfrm>
            <a:off x="492681" y="457200"/>
            <a:ext cx="294917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spc="100" baseline="0" dirty="0">
                <a:latin typeface="+mj-lt"/>
                <a:ea typeface="+mj-ea"/>
                <a:cs typeface="+mj-cs"/>
              </a:rPr>
              <a:t>National Self-Care Week</a:t>
            </a:r>
            <a:endParaRPr lang="en-US" altLang="zh-CN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文本框 20">
            <a:extLst>
              <a:ext uri="{FF2B5EF4-FFF2-40B4-BE49-F238E27FC236}">
                <a16:creationId xmlns:a16="http://schemas.microsoft.com/office/drawing/2014/main" id="{61A4F465-830B-7E40-A734-9F933E7557F8}"/>
              </a:ext>
            </a:extLst>
          </p:cNvPr>
          <p:cNvSpPr txBox="1"/>
          <p:nvPr/>
        </p:nvSpPr>
        <p:spPr>
          <a:xfrm>
            <a:off x="492681" y="2057400"/>
            <a:ext cx="2949178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en-US" sz="1500" kern="1200" dirty="0">
                <a:latin typeface="+mn-lt"/>
                <a:ea typeface="+mn-ea"/>
                <a:cs typeface="+mn-cs"/>
              </a:rPr>
              <a:t>A national awareness week focusing on embedding support for self-care across communities, families and generations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US" sz="1500" kern="1200" dirty="0">
                <a:latin typeface="+mn-lt"/>
                <a:ea typeface="+mn-ea"/>
                <a:cs typeface="+mn-cs"/>
              </a:rPr>
              <a:t>Organised by</a:t>
            </a:r>
            <a:r>
              <a:rPr lang="en-US" altLang="en-US" sz="1500" kern="1200" dirty="0">
                <a:latin typeface="+mn-lt"/>
                <a:ea typeface="+mn-ea"/>
                <a:cs typeface="+mn-cs"/>
              </a:rPr>
              <a:t> the Self-Care Forum since 2011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en-US" sz="1500" kern="1200" dirty="0">
                <a:latin typeface="+mn-lt"/>
                <a:ea typeface="+mn-ea"/>
                <a:cs typeface="+mn-cs"/>
              </a:rPr>
              <a:t>800+ organisations participate each year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en-US" sz="1500" kern="1200" dirty="0">
                <a:latin typeface="+mn-lt"/>
                <a:ea typeface="+mn-ea"/>
                <a:cs typeface="+mn-cs"/>
              </a:rPr>
              <a:t>Supports people’s understanding of self-care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en-US" sz="1500" kern="1200" dirty="0">
                <a:latin typeface="+mn-lt"/>
                <a:ea typeface="+mn-ea"/>
                <a:cs typeface="+mn-cs"/>
              </a:rPr>
              <a:t>Power of many voices joining under 1 message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en-US" sz="1500" kern="1200" dirty="0">
                <a:latin typeface="+mn-lt"/>
                <a:ea typeface="+mn-ea"/>
                <a:cs typeface="+mn-cs"/>
              </a:rPr>
              <a:t>2025 theme is Mind &amp; Body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n-US" altLang="en-US" sz="1200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n-US" altLang="en-US" sz="1200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n-US" altLang="en-US" sz="1200" kern="1200" dirty="0">
              <a:latin typeface="+mn-lt"/>
              <a:ea typeface="+mn-ea"/>
              <a:cs typeface="+mn-cs"/>
            </a:endParaRPr>
          </a:p>
          <a:p>
            <a:pPr defTabSz="685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</a:pPr>
            <a:endParaRPr lang="en-US" sz="1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34553-AFB0-D00E-E7C4-22E92F664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46" y="1649666"/>
            <a:ext cx="5391214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2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BF85-4C9F-D4B5-00AF-48B82AE5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spc="100" dirty="0"/>
              <a:t>What is the Self-Care Forum?</a:t>
            </a:r>
            <a:br>
              <a:rPr lang="en-US" altLang="zh-CN" b="1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D6AC8-2B45-06AB-F845-210F4F0B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Small UK Charity – 17 board members  + 1 employee</a:t>
            </a:r>
          </a:p>
          <a:p>
            <a:pPr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Aim - further the reach of self-care and embed it in daily life</a:t>
            </a:r>
          </a:p>
          <a:p>
            <a:pPr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Raises awareness of self-care</a:t>
            </a:r>
          </a:p>
          <a:p>
            <a:pPr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Produces free evidence-based resources for health organisations and health professionals</a:t>
            </a:r>
          </a:p>
          <a:p>
            <a:pPr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Shares best self-care practise</a:t>
            </a:r>
          </a:p>
          <a:p>
            <a:pPr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Organises National Self-Care Week</a:t>
            </a:r>
          </a:p>
          <a:p>
            <a:pPr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Conducts self-care research to understand self-care attitudes and behaviours</a:t>
            </a:r>
          </a:p>
          <a:p>
            <a:endParaRPr lang="en-GB" sz="1700" dirty="0"/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42D27194-DF99-E1B7-7CC1-AF164F939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85" y="1636652"/>
            <a:ext cx="4523398" cy="3392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30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>
            <a:extLst>
              <a:ext uri="{FF2B5EF4-FFF2-40B4-BE49-F238E27FC236}">
                <a16:creationId xmlns:a16="http://schemas.microsoft.com/office/drawing/2014/main" id="{61A4F465-830B-7E40-A734-9F933E7557F8}"/>
              </a:ext>
            </a:extLst>
          </p:cNvPr>
          <p:cNvSpPr txBox="1"/>
          <p:nvPr/>
        </p:nvSpPr>
        <p:spPr>
          <a:xfrm>
            <a:off x="556224" y="2250762"/>
            <a:ext cx="3814587" cy="19440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dirty="0"/>
              <a:t>Self-care is the actions that individuals take for themselves, on behalf of and with others in order to develop, protect, maintain and improve their health, wellbeing or wellness.</a:t>
            </a:r>
          </a:p>
          <a:p>
            <a:endParaRPr lang="en-GB" sz="1500" dirty="0"/>
          </a:p>
          <a:p>
            <a:r>
              <a:rPr lang="en-GB" sz="1500" dirty="0"/>
              <a:t>(</a:t>
            </a:r>
            <a:r>
              <a:rPr lang="en-GB" sz="1500" b="1" dirty="0"/>
              <a:t>Self-Care Forum definition of self-care</a:t>
            </a:r>
            <a:r>
              <a:rPr lang="en-GB" sz="1500" dirty="0"/>
              <a:t>)</a:t>
            </a:r>
          </a:p>
          <a:p>
            <a:endParaRPr lang="en-GB" sz="3000" dirty="0"/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84046A1-5153-46C9-9062-5CAF144A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559" y="146619"/>
            <a:ext cx="3104031" cy="5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0BECFF4-AF62-D129-6D69-78B1DF20A037}"/>
              </a:ext>
            </a:extLst>
          </p:cNvPr>
          <p:cNvSpPr/>
          <p:nvPr/>
        </p:nvSpPr>
        <p:spPr>
          <a:xfrm>
            <a:off x="556224" y="1103148"/>
            <a:ext cx="6667536" cy="520370"/>
          </a:xfrm>
          <a:prstGeom prst="rect">
            <a:avLst/>
          </a:prstGeom>
          <a:solidFill>
            <a:srgbClr val="234E59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self-care? </a:t>
            </a:r>
            <a:endParaRPr lang="en-US" altLang="zh-CN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blue and black text&#10;&#10;AI-generated content may be incorrect.">
            <a:extLst>
              <a:ext uri="{FF2B5EF4-FFF2-40B4-BE49-F238E27FC236}">
                <a16:creationId xmlns:a16="http://schemas.microsoft.com/office/drawing/2014/main" id="{9930FD08-5F7D-2E17-11E6-B41F4A9CE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11" y="5440292"/>
            <a:ext cx="4008918" cy="629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FD519E-EB0B-82D2-E7E2-9FF00C69A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50762"/>
            <a:ext cx="4008918" cy="28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5A02A9-2B16-6903-4A2D-33307DA59C24}"/>
              </a:ext>
            </a:extLst>
          </p:cNvPr>
          <p:cNvSpPr txBox="1"/>
          <p:nvPr/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cap="all" spc="100" baseline="0">
                <a:latin typeface="+mj-lt"/>
                <a:ea typeface="+mj-ea"/>
                <a:cs typeface="+mj-cs"/>
              </a:rPr>
              <a:t>Self-care is not “no care”</a:t>
            </a:r>
            <a:endParaRPr lang="en-US" altLang="zh-CN" sz="3100" b="1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2DBEA-1F23-D258-174A-658EA9E93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4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D280CB-FC51-B837-C6B5-3BCC3D4285D2}"/>
              </a:ext>
            </a:extLst>
          </p:cNvPr>
          <p:cNvSpPr txBox="1"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Self-care is about individuals understanding and practicing activities that protects their physical health and wellbeing</a:t>
            </a:r>
          </a:p>
          <a:p>
            <a:pPr marL="2286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Self-care does not mean abandonment, it is supported care, empowerment and control</a:t>
            </a:r>
          </a:p>
          <a:p>
            <a:pPr marL="2286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People mustn’t feel or be made to feel like they cannot seek help and support from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17353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D62EB-FE0D-83D5-03DC-09A448993667}"/>
              </a:ext>
            </a:extLst>
          </p:cNvPr>
          <p:cNvSpPr txBox="1"/>
          <p:nvPr/>
        </p:nvSpPr>
        <p:spPr>
          <a:xfrm>
            <a:off x="628648" y="547815"/>
            <a:ext cx="3875389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cap="all" spc="100" baseline="0">
                <a:latin typeface="+mj-lt"/>
                <a:ea typeface="+mj-ea"/>
                <a:cs typeface="+mj-cs"/>
              </a:rPr>
              <a:t>Practising Self-care helps you and your family</a:t>
            </a:r>
            <a:endParaRPr lang="en-US" altLang="zh-CN" sz="3500" b="1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66F15-F557-4EF5-D990-DBB6815E172C}"/>
              </a:ext>
            </a:extLst>
          </p:cNvPr>
          <p:cNvSpPr txBox="1"/>
          <p:nvPr/>
        </p:nvSpPr>
        <p:spPr>
          <a:xfrm>
            <a:off x="4639964" y="547815"/>
            <a:ext cx="4401166" cy="2741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Make exercise part of your routine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Ensure you don’t miss screening appointments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Try to eat healthily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Quit smoking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Be aware of symptoms of ill health and how long they normally last and understand when you should seek professional help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Stay connected to friends and family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Don’t be afraid to ask for help from friends, family or health services</a:t>
            </a:r>
          </a:p>
        </p:txBody>
      </p:sp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F0172C11-0D24-5C82-6507-A6958872A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85" y="4277496"/>
            <a:ext cx="3875389" cy="610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45AFA-D8DF-8750-115E-88A418C3F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2869751"/>
            <a:ext cx="3717348" cy="262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6FA60E9F-CB98-E60D-0FB4-DE03E0FF52D9}"/>
              </a:ext>
            </a:extLst>
          </p:cNvPr>
          <p:cNvSpPr/>
          <p:nvPr/>
        </p:nvSpPr>
        <p:spPr>
          <a:xfrm>
            <a:off x="473202" y="639520"/>
            <a:ext cx="257175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cap="all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Self-care forum’s Self-care fact sheets</a:t>
            </a:r>
            <a:endParaRPr lang="en-US" altLang="zh-CN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13B92-5474-1001-2952-2A53C586E1AB}"/>
              </a:ext>
            </a:extLst>
          </p:cNvPr>
          <p:cNvSpPr txBox="1"/>
          <p:nvPr/>
        </p:nvSpPr>
        <p:spPr>
          <a:xfrm>
            <a:off x="3518054" y="775538"/>
            <a:ext cx="3968336" cy="236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 dirty="0">
                <a:solidFill>
                  <a:schemeClr val="tx1"/>
                </a:solidFill>
                <a:ea typeface="+mn-ea"/>
                <a:cs typeface="+mn-cs"/>
              </a:rPr>
              <a:t>Helps people understand how long symptoms last, and th</a:t>
            </a:r>
            <a:r>
              <a:rPr lang="en-GB" sz="1500" dirty="0"/>
              <a:t>e red flags</a:t>
            </a: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 dirty="0">
                <a:solidFill>
                  <a:schemeClr val="tx1"/>
                </a:solidFill>
                <a:ea typeface="+mn-ea"/>
                <a:cs typeface="+mn-cs"/>
              </a:rPr>
              <a:t>27 Self-Care Aware Fact Sheets</a:t>
            </a: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 dirty="0">
                <a:solidFill>
                  <a:schemeClr val="tx1"/>
                </a:solidFill>
                <a:ea typeface="+mn-ea"/>
                <a:cs typeface="+mn-cs"/>
              </a:rPr>
              <a:t>Trustworthy health information</a:t>
            </a: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 dirty="0">
                <a:solidFill>
                  <a:schemeClr val="tx1"/>
                </a:solidFill>
                <a:ea typeface="+mn-ea"/>
                <a:cs typeface="+mn-cs"/>
              </a:rPr>
              <a:t>Common ailments and food supplement focused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A57B4-04A7-1670-E668-4272C36534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5298">
            <a:off x="2214734" y="4250054"/>
            <a:ext cx="995186" cy="1437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85426-1901-CB10-07CD-307F846DD1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1709">
            <a:off x="3086057" y="4500850"/>
            <a:ext cx="1038514" cy="14643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B5038D-6E78-6DC1-4B64-E7A920ED1B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340179">
            <a:off x="4023682" y="4859627"/>
            <a:ext cx="1112146" cy="15609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A155F-ACF8-821C-9C0D-420D6E9A6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8909">
            <a:off x="4816702" y="4131312"/>
            <a:ext cx="1093256" cy="1561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poster with text and images&#10;&#10;Description automatically generated">
            <a:extLst>
              <a:ext uri="{FF2B5EF4-FFF2-40B4-BE49-F238E27FC236}">
                <a16:creationId xmlns:a16="http://schemas.microsoft.com/office/drawing/2014/main" id="{49206697-4FA8-D576-2016-724414B0A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30" y="3880006"/>
            <a:ext cx="1073218" cy="1522948"/>
          </a:xfrm>
          <a:prstGeom prst="rect">
            <a:avLst/>
          </a:prstGeom>
        </p:spPr>
      </p:pic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1EDB1AC-61B6-362C-53E4-6D9FBB3921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410">
            <a:off x="7030219" y="3640067"/>
            <a:ext cx="1085343" cy="1551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A poster with text and images&#10;&#10;Description automatically generated">
            <a:extLst>
              <a:ext uri="{FF2B5EF4-FFF2-40B4-BE49-F238E27FC236}">
                <a16:creationId xmlns:a16="http://schemas.microsoft.com/office/drawing/2014/main" id="{7D82A9D9-27BB-22D9-3701-D4AB1A525B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566">
            <a:off x="7646858" y="2465557"/>
            <a:ext cx="1089992" cy="154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9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13">
            <a:extLst>
              <a:ext uri="{FF2B5EF4-FFF2-40B4-BE49-F238E27FC236}">
                <a16:creationId xmlns:a16="http://schemas.microsoft.com/office/drawing/2014/main" id="{854A6EA8-D96A-C952-1BB0-61E83025FE8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72000" y="502451"/>
            <a:ext cx="4181248" cy="3269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latin typeface="+mj-lt"/>
                <a:ea typeface="+mj-ea"/>
                <a:cs typeface="+mj-cs"/>
              </a:rPr>
              <a:t>Self-care for life</a:t>
            </a:r>
          </a:p>
        </p:txBody>
      </p:sp>
      <p:pic>
        <p:nvPicPr>
          <p:cNvPr id="5" name="Picture 4" descr="A blue and black text&#10;&#10;AI-generated content may be incorrect.">
            <a:extLst>
              <a:ext uri="{FF2B5EF4-FFF2-40B4-BE49-F238E27FC236}">
                <a16:creationId xmlns:a16="http://schemas.microsoft.com/office/drawing/2014/main" id="{C19985E6-150B-B9BA-2DE6-373158ACF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1" y="5588801"/>
            <a:ext cx="4008918" cy="629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2D5C56-9089-9C65-595E-5004D8004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4" y="1903095"/>
            <a:ext cx="3283509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9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9712E93692E74490395E451F70C5FA" ma:contentTypeVersion="17" ma:contentTypeDescription="Create a new document." ma:contentTypeScope="" ma:versionID="f92497eb77d91e41890a36351df94937">
  <xsd:schema xmlns:xsd="http://www.w3.org/2001/XMLSchema" xmlns:xs="http://www.w3.org/2001/XMLSchema" xmlns:p="http://schemas.microsoft.com/office/2006/metadata/properties" xmlns:ns2="1473781d-2589-4092-ac83-9131bb73528b" xmlns:ns3="0651f504-04b0-42b4-9917-ad71f8aa80f5" targetNamespace="http://schemas.microsoft.com/office/2006/metadata/properties" ma:root="true" ma:fieldsID="b640eafb73c6d333134f2708c776dca9" ns2:_="" ns3:_="">
    <xsd:import namespace="1473781d-2589-4092-ac83-9131bb73528b"/>
    <xsd:import namespace="0651f504-04b0-42b4-9917-ad71f8aa80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3781d-2589-4092-ac83-9131bb735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3d27e17-4274-4f96-82ab-bd02c916fc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1f504-04b0-42b4-9917-ad71f8aa80f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f4ddbe-fe56-47aa-91fd-777cb1f27ee5}" ma:internalName="TaxCatchAll" ma:showField="CatchAllData" ma:web="0651f504-04b0-42b4-9917-ad71f8aa8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51f504-04b0-42b4-9917-ad71f8aa80f5" xsi:nil="true"/>
    <lcf76f155ced4ddcb4097134ff3c332f xmlns="1473781d-2589-4092-ac83-9131bb73528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6B0B25-399F-46D3-83F3-F8A7D5C9B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3781d-2589-4092-ac83-9131bb73528b"/>
    <ds:schemaRef ds:uri="0651f504-04b0-42b4-9917-ad71f8aa80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BFCF1-7C00-4F24-A277-19CAD2EC1D0E}">
  <ds:schemaRefs>
    <ds:schemaRef ds:uri="http://schemas.microsoft.com/office/2006/metadata/properties"/>
    <ds:schemaRef ds:uri="http://schemas.microsoft.com/office/infopath/2007/PartnerControls"/>
    <ds:schemaRef ds:uri="0651f504-04b0-42b4-9917-ad71f8aa80f5"/>
    <ds:schemaRef ds:uri="1473781d-2589-4092-ac83-9131bb73528b"/>
  </ds:schemaRefs>
</ds:datastoreItem>
</file>

<file path=customXml/itemProps3.xml><?xml version="1.0" encoding="utf-8"?>
<ds:datastoreItem xmlns:ds="http://schemas.openxmlformats.org/officeDocument/2006/customXml" ds:itemID="{2C210EC5-1EF4-47E6-B79D-41F04390ADD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3c8a716-e1e6-4b72-b6a0-d46b00f2d941}" enabled="1" method="Standard" siteId="{0b5cffc7-20db-49d9-abc6-4261d1459e26}" removed="0"/>
  <clbl:label id="{f38f6f51-08b1-45df-94a8-c7e35f99a8b9}" enabled="0" method="" siteId="{f38f6f51-08b1-45df-94a8-c7e35f99a8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337</Words>
  <Application>Microsoft Office PowerPoint</Application>
  <PresentationFormat>On-screen Show (4:3)</PresentationFormat>
  <Paragraphs>53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Office Theme</vt:lpstr>
      <vt:lpstr>     About National Self-Care Week (16 – 22 November)        </vt:lpstr>
      <vt:lpstr>PowerPoint Presentation</vt:lpstr>
      <vt:lpstr>What is the Self-Care Forum?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Libby Whittaker SCF</cp:lastModifiedBy>
  <cp:revision>52</cp:revision>
  <dcterms:created xsi:type="dcterms:W3CDTF">2022-07-08T07:58:31Z</dcterms:created>
  <dcterms:modified xsi:type="dcterms:W3CDTF">2026-04-22T16:49:14Z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0x010100CE9712E93692E74490395E451F70C5FA</vt:lpwstr>
  </property>
  <property fmtid="{D5CDD505-2E9C-101B-9397-08002B2CF9AE}" pid="3" name="MediaServiceImageTags">
    <vt:lpwstr/>
  </property>
</Properties>
</file>